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92" r:id="rId1"/>
  </p:sldMasterIdLst>
  <p:sldIdLst>
    <p:sldId id="256" r:id="rId2"/>
    <p:sldId id="257" r:id="rId3"/>
    <p:sldId id="259" r:id="rId4"/>
    <p:sldId id="260" r:id="rId5"/>
    <p:sldId id="304" r:id="rId6"/>
    <p:sldId id="261" r:id="rId7"/>
    <p:sldId id="263" r:id="rId8"/>
    <p:sldId id="264"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266" r:id="rId22"/>
    <p:sldId id="274" r:id="rId23"/>
    <p:sldId id="262" r:id="rId24"/>
    <p:sldId id="284" r:id="rId25"/>
    <p:sldId id="265" r:id="rId26"/>
    <p:sldId id="267" r:id="rId27"/>
    <p:sldId id="298" r:id="rId28"/>
    <p:sldId id="289" r:id="rId29"/>
    <p:sldId id="299" r:id="rId30"/>
    <p:sldId id="290" r:id="rId31"/>
    <p:sldId id="300" r:id="rId32"/>
    <p:sldId id="295" r:id="rId33"/>
    <p:sldId id="301" r:id="rId34"/>
    <p:sldId id="271" r:id="rId35"/>
    <p:sldId id="280" r:id="rId36"/>
    <p:sldId id="29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32B4C-CF73-4A3F-A750-70A84C2AAEE5}"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936A0908-A408-439F-9392-B5AF05ED04A8}">
      <dgm:prSet/>
      <dgm:spPr/>
      <dgm:t>
        <a:bodyPr/>
        <a:lstStyle/>
        <a:p>
          <a:r>
            <a:rPr lang="en-US"/>
            <a:t>Logout</a:t>
          </a:r>
        </a:p>
      </dgm:t>
    </dgm:pt>
    <dgm:pt modelId="{38C109F8-28CA-4C39-AACF-A5ECC1B608FA}" type="parTrans" cxnId="{A88638DA-F94B-455D-BCE8-3FB25C58DB48}">
      <dgm:prSet/>
      <dgm:spPr/>
      <dgm:t>
        <a:bodyPr/>
        <a:lstStyle/>
        <a:p>
          <a:endParaRPr lang="en-US"/>
        </a:p>
      </dgm:t>
    </dgm:pt>
    <dgm:pt modelId="{87D78CB7-7C78-4788-AF99-C68902EB389F}" type="sibTrans" cxnId="{A88638DA-F94B-455D-BCE8-3FB25C58DB48}">
      <dgm:prSet/>
      <dgm:spPr/>
      <dgm:t>
        <a:bodyPr/>
        <a:lstStyle/>
        <a:p>
          <a:endParaRPr lang="en-US"/>
        </a:p>
      </dgm:t>
    </dgm:pt>
    <dgm:pt modelId="{4F16BE6E-7AB3-4B2A-BFE1-585D4A8FB22F}">
      <dgm:prSet phldr="0"/>
      <dgm:spPr/>
      <dgm:t>
        <a:bodyPr/>
        <a:lstStyle/>
        <a:p>
          <a:r>
            <a:rPr lang="en-US" b="1" u="none" dirty="0">
              <a:uFillTx/>
            </a:rPr>
            <a:t>Log in</a:t>
          </a:r>
          <a:r>
            <a:rPr lang="en-US" dirty="0">
              <a:latin typeface="Corbel" panose="020B0503020204020204"/>
            </a:rPr>
            <a:t> </a:t>
          </a:r>
          <a:endParaRPr lang="en-US" dirty="0"/>
        </a:p>
      </dgm:t>
    </dgm:pt>
    <dgm:pt modelId="{5519C41A-2E08-4223-BFD4-CE5EADE1840D}" type="parTrans" cxnId="{FAB7E49C-CE78-4CED-880A-5ADC314E6E3A}">
      <dgm:prSet/>
      <dgm:spPr/>
      <dgm:t>
        <a:bodyPr/>
        <a:lstStyle/>
        <a:p>
          <a:endParaRPr lang="en-US"/>
        </a:p>
      </dgm:t>
    </dgm:pt>
    <dgm:pt modelId="{99BAF551-B02C-47F1-AE84-56F342B5697B}" type="sibTrans" cxnId="{FAB7E49C-CE78-4CED-880A-5ADC314E6E3A}">
      <dgm:prSet/>
      <dgm:spPr/>
      <dgm:t>
        <a:bodyPr/>
        <a:lstStyle/>
        <a:p>
          <a:endParaRPr lang="en-US"/>
        </a:p>
      </dgm:t>
    </dgm:pt>
    <dgm:pt modelId="{AD7DF39C-5F58-4F97-A28D-9EA9807D1474}">
      <dgm:prSet phldr="0"/>
      <dgm:spPr/>
      <dgm:t>
        <a:bodyPr/>
        <a:lstStyle/>
        <a:p>
          <a:r>
            <a:rPr lang="en-US" dirty="0"/>
            <a:t>Reminder Management</a:t>
          </a:r>
          <a:r>
            <a:rPr lang="en-US" dirty="0">
              <a:latin typeface="Corbel" panose="020B0503020204020204"/>
            </a:rPr>
            <a:t> </a:t>
          </a:r>
          <a:endParaRPr lang="en-US" dirty="0"/>
        </a:p>
      </dgm:t>
    </dgm:pt>
    <dgm:pt modelId="{BC7FFDF5-A6CC-46D7-A2E9-FB50FEC328C4}" type="parTrans" cxnId="{68584C24-892F-4C0A-BCEE-17D78A652C76}">
      <dgm:prSet/>
      <dgm:spPr/>
      <dgm:t>
        <a:bodyPr/>
        <a:lstStyle/>
        <a:p>
          <a:endParaRPr lang="en-US"/>
        </a:p>
      </dgm:t>
    </dgm:pt>
    <dgm:pt modelId="{9393AFC8-54E2-4D34-B7EA-5C1C60ADFA60}" type="sibTrans" cxnId="{68584C24-892F-4C0A-BCEE-17D78A652C76}">
      <dgm:prSet/>
      <dgm:spPr/>
      <dgm:t>
        <a:bodyPr/>
        <a:lstStyle/>
        <a:p>
          <a:endParaRPr lang="en-US"/>
        </a:p>
      </dgm:t>
    </dgm:pt>
    <dgm:pt modelId="{F092D710-0BCC-4DD5-919E-AAC8D1D72117}">
      <dgm:prSet phldr="0"/>
      <dgm:spPr/>
      <dgm:t>
        <a:bodyPr/>
        <a:lstStyle/>
        <a:p>
          <a:r>
            <a:rPr lang="en-US" dirty="0"/>
            <a:t>Notification Management</a:t>
          </a:r>
        </a:p>
      </dgm:t>
    </dgm:pt>
    <dgm:pt modelId="{14D9E70E-0602-4F06-BF42-54C92EFBB252}" type="parTrans" cxnId="{2A9978AE-CF32-42EF-97E3-A787F4056DAA}">
      <dgm:prSet/>
      <dgm:spPr/>
      <dgm:t>
        <a:bodyPr/>
        <a:lstStyle/>
        <a:p>
          <a:endParaRPr lang="en-US"/>
        </a:p>
      </dgm:t>
    </dgm:pt>
    <dgm:pt modelId="{2C7C3C83-8B16-4B2A-A4A9-20B9D30E6AB8}" type="sibTrans" cxnId="{2A9978AE-CF32-42EF-97E3-A787F4056DAA}">
      <dgm:prSet/>
      <dgm:spPr/>
      <dgm:t>
        <a:bodyPr/>
        <a:lstStyle/>
        <a:p>
          <a:endParaRPr lang="en-US"/>
        </a:p>
      </dgm:t>
    </dgm:pt>
    <dgm:pt modelId="{558ECB8D-58EC-487D-86C3-826333626CFE}">
      <dgm:prSet phldr="0"/>
      <dgm:spPr/>
      <dgm:t>
        <a:bodyPr/>
        <a:lstStyle/>
        <a:p>
          <a:pPr>
            <a:buClr>
              <a:srgbClr val="000000"/>
            </a:buClr>
            <a:buSzPts val="1000"/>
            <a:buFont typeface="+mj-lt"/>
            <a:buAutoNum type="arabicPeriod"/>
          </a:pPr>
          <a:r>
            <a:rPr lang="en-US" b="0" u="none" dirty="0">
              <a:uFillTx/>
            </a:rPr>
            <a:t>Tips and Suggestions</a:t>
          </a:r>
          <a:endParaRPr lang="en-US" b="0" dirty="0">
            <a:latin typeface="Corbel" panose="020B0503020204020204"/>
          </a:endParaRPr>
        </a:p>
      </dgm:t>
    </dgm:pt>
    <dgm:pt modelId="{1854D904-473E-4475-9EDB-75FD2A06BF57}" type="parTrans" cxnId="{4905EF55-EAFE-4E91-9365-245122BF4DE8}">
      <dgm:prSet/>
      <dgm:spPr/>
      <dgm:t>
        <a:bodyPr/>
        <a:lstStyle/>
        <a:p>
          <a:endParaRPr lang="en-US"/>
        </a:p>
      </dgm:t>
    </dgm:pt>
    <dgm:pt modelId="{A8F7564A-1A91-4120-ADC5-F732AC7ED54D}" type="sibTrans" cxnId="{4905EF55-EAFE-4E91-9365-245122BF4DE8}">
      <dgm:prSet/>
      <dgm:spPr/>
      <dgm:t>
        <a:bodyPr/>
        <a:lstStyle/>
        <a:p>
          <a:endParaRPr lang="en-US"/>
        </a:p>
      </dgm:t>
    </dgm:pt>
    <dgm:pt modelId="{C425C61E-1C6F-4625-95F0-F124110575D0}">
      <dgm:prSet phldr="0"/>
      <dgm:spPr/>
      <dgm:t>
        <a:bodyPr/>
        <a:lstStyle/>
        <a:p>
          <a:r>
            <a:rPr lang="en-US" dirty="0"/>
            <a:t>User Management</a:t>
          </a:r>
          <a:endParaRPr lang="en-US" dirty="0">
            <a:latin typeface="Corbel" panose="020B0503020204020204"/>
          </a:endParaRPr>
        </a:p>
      </dgm:t>
    </dgm:pt>
    <dgm:pt modelId="{D76C01F3-CF76-4302-9697-74ACEC8DD973}" type="parTrans" cxnId="{E8CEDDC1-59A6-401B-8C3E-0C5B6714B81E}">
      <dgm:prSet/>
      <dgm:spPr/>
      <dgm:t>
        <a:bodyPr/>
        <a:lstStyle/>
        <a:p>
          <a:endParaRPr lang="en-US"/>
        </a:p>
      </dgm:t>
    </dgm:pt>
    <dgm:pt modelId="{238F444B-3605-4586-9B50-920120790A7E}" type="sibTrans" cxnId="{E8CEDDC1-59A6-401B-8C3E-0C5B6714B81E}">
      <dgm:prSet/>
      <dgm:spPr/>
      <dgm:t>
        <a:bodyPr/>
        <a:lstStyle/>
        <a:p>
          <a:endParaRPr lang="en-US"/>
        </a:p>
      </dgm:t>
    </dgm:pt>
    <dgm:pt modelId="{33746199-E4E6-41B2-A205-7ECFC8ABD26B}">
      <dgm:prSet phldr="0"/>
      <dgm:spPr/>
      <dgm:t>
        <a:bodyPr/>
        <a:lstStyle/>
        <a:p>
          <a:pPr rtl="0"/>
          <a:r>
            <a:rPr lang="en-US" dirty="0">
              <a:latin typeface="Corbel" panose="020B0503020204020204"/>
            </a:rPr>
            <a:t> </a:t>
          </a:r>
          <a:r>
            <a:rPr lang="en-US" dirty="0"/>
            <a:t>Task Status Management</a:t>
          </a:r>
          <a:endParaRPr lang="en-US" dirty="0">
            <a:latin typeface="Corbel" panose="020B0503020204020204"/>
          </a:endParaRPr>
        </a:p>
      </dgm:t>
    </dgm:pt>
    <dgm:pt modelId="{8F9FD882-9EDF-48C2-8DEE-9A71B745F4A7}" type="parTrans" cxnId="{81D3CA80-9F8E-4C09-8DC7-6E63FC6C229D}">
      <dgm:prSet/>
      <dgm:spPr/>
      <dgm:t>
        <a:bodyPr/>
        <a:lstStyle/>
        <a:p>
          <a:endParaRPr lang="en-US"/>
        </a:p>
      </dgm:t>
    </dgm:pt>
    <dgm:pt modelId="{DC3ED501-B7CC-45DA-9594-1F1209417B7C}" type="sibTrans" cxnId="{81D3CA80-9F8E-4C09-8DC7-6E63FC6C229D}">
      <dgm:prSet/>
      <dgm:spPr/>
      <dgm:t>
        <a:bodyPr/>
        <a:lstStyle/>
        <a:p>
          <a:endParaRPr lang="en-US"/>
        </a:p>
      </dgm:t>
    </dgm:pt>
    <dgm:pt modelId="{7708673A-06BA-491C-9744-CECBD7DA1F99}" type="pres">
      <dgm:prSet presAssocID="{3FA32B4C-CF73-4A3F-A750-70A84C2AAEE5}" presName="diagram" presStyleCnt="0">
        <dgm:presLayoutVars>
          <dgm:dir/>
          <dgm:resizeHandles val="exact"/>
        </dgm:presLayoutVars>
      </dgm:prSet>
      <dgm:spPr/>
    </dgm:pt>
    <dgm:pt modelId="{4C622512-DF96-4530-B5D4-E9E5269A7071}" type="pres">
      <dgm:prSet presAssocID="{C425C61E-1C6F-4625-95F0-F124110575D0}" presName="node" presStyleLbl="node1" presStyleIdx="0" presStyleCnt="7">
        <dgm:presLayoutVars>
          <dgm:bulletEnabled val="1"/>
        </dgm:presLayoutVars>
      </dgm:prSet>
      <dgm:spPr/>
    </dgm:pt>
    <dgm:pt modelId="{1C4C38B5-6728-494A-9CA5-91B3A193CCA9}" type="pres">
      <dgm:prSet presAssocID="{238F444B-3605-4586-9B50-920120790A7E}" presName="sibTrans" presStyleCnt="0"/>
      <dgm:spPr/>
    </dgm:pt>
    <dgm:pt modelId="{232CC023-9466-4AFE-9EA8-A178DC54FC1F}" type="pres">
      <dgm:prSet presAssocID="{4F16BE6E-7AB3-4B2A-BFE1-585D4A8FB22F}" presName="node" presStyleLbl="node1" presStyleIdx="1" presStyleCnt="7">
        <dgm:presLayoutVars>
          <dgm:bulletEnabled val="1"/>
        </dgm:presLayoutVars>
      </dgm:prSet>
      <dgm:spPr/>
    </dgm:pt>
    <dgm:pt modelId="{7C544D9A-AE78-4FE7-AF20-71779761CECB}" type="pres">
      <dgm:prSet presAssocID="{99BAF551-B02C-47F1-AE84-56F342B5697B}" presName="sibTrans" presStyleCnt="0"/>
      <dgm:spPr/>
    </dgm:pt>
    <dgm:pt modelId="{5538D414-3867-4E10-8F79-E7942089F629}" type="pres">
      <dgm:prSet presAssocID="{AD7DF39C-5F58-4F97-A28D-9EA9807D1474}" presName="node" presStyleLbl="node1" presStyleIdx="2" presStyleCnt="7">
        <dgm:presLayoutVars>
          <dgm:bulletEnabled val="1"/>
        </dgm:presLayoutVars>
      </dgm:prSet>
      <dgm:spPr/>
    </dgm:pt>
    <dgm:pt modelId="{7EE4CD5E-9E56-4341-A9EA-123E9ADF4758}" type="pres">
      <dgm:prSet presAssocID="{9393AFC8-54E2-4D34-B7EA-5C1C60ADFA60}" presName="sibTrans" presStyleCnt="0"/>
      <dgm:spPr/>
    </dgm:pt>
    <dgm:pt modelId="{445B2FA9-9F9A-424A-954E-7244E98B9B22}" type="pres">
      <dgm:prSet presAssocID="{F092D710-0BCC-4DD5-919E-AAC8D1D72117}" presName="node" presStyleLbl="node1" presStyleIdx="3" presStyleCnt="7">
        <dgm:presLayoutVars>
          <dgm:bulletEnabled val="1"/>
        </dgm:presLayoutVars>
      </dgm:prSet>
      <dgm:spPr/>
    </dgm:pt>
    <dgm:pt modelId="{E793B029-6E06-47FE-8497-48BC9A522F10}" type="pres">
      <dgm:prSet presAssocID="{2C7C3C83-8B16-4B2A-A4A9-20B9D30E6AB8}" presName="sibTrans" presStyleCnt="0"/>
      <dgm:spPr/>
    </dgm:pt>
    <dgm:pt modelId="{40427F6E-AE70-4D6B-80E5-D362F5F94399}" type="pres">
      <dgm:prSet presAssocID="{558ECB8D-58EC-487D-86C3-826333626CFE}" presName="node" presStyleLbl="node1" presStyleIdx="4" presStyleCnt="7">
        <dgm:presLayoutVars>
          <dgm:bulletEnabled val="1"/>
        </dgm:presLayoutVars>
      </dgm:prSet>
      <dgm:spPr/>
    </dgm:pt>
    <dgm:pt modelId="{C7920513-B796-461B-82AC-C29AA75782DA}" type="pres">
      <dgm:prSet presAssocID="{A8F7564A-1A91-4120-ADC5-F732AC7ED54D}" presName="sibTrans" presStyleCnt="0"/>
      <dgm:spPr/>
    </dgm:pt>
    <dgm:pt modelId="{6021BD64-EE7E-4EEB-9277-D597383B7F46}" type="pres">
      <dgm:prSet presAssocID="{33746199-E4E6-41B2-A205-7ECFC8ABD26B}" presName="node" presStyleLbl="node1" presStyleIdx="5" presStyleCnt="7">
        <dgm:presLayoutVars>
          <dgm:bulletEnabled val="1"/>
        </dgm:presLayoutVars>
      </dgm:prSet>
      <dgm:spPr/>
    </dgm:pt>
    <dgm:pt modelId="{45F36AA5-639A-42FB-9C12-1059B492D1E0}" type="pres">
      <dgm:prSet presAssocID="{DC3ED501-B7CC-45DA-9594-1F1209417B7C}" presName="sibTrans" presStyleCnt="0"/>
      <dgm:spPr/>
    </dgm:pt>
    <dgm:pt modelId="{6B12766A-6065-477A-9800-FD764393519F}" type="pres">
      <dgm:prSet presAssocID="{936A0908-A408-439F-9392-B5AF05ED04A8}" presName="node" presStyleLbl="node1" presStyleIdx="6" presStyleCnt="7">
        <dgm:presLayoutVars>
          <dgm:bulletEnabled val="1"/>
        </dgm:presLayoutVars>
      </dgm:prSet>
      <dgm:spPr/>
    </dgm:pt>
  </dgm:ptLst>
  <dgm:cxnLst>
    <dgm:cxn modelId="{64562F09-5E13-4F28-ACD0-43DF99493536}" type="presOf" srcId="{F092D710-0BCC-4DD5-919E-AAC8D1D72117}" destId="{445B2FA9-9F9A-424A-954E-7244E98B9B22}" srcOrd="0" destOrd="0" presId="urn:microsoft.com/office/officeart/2005/8/layout/default"/>
    <dgm:cxn modelId="{B1885B1E-4748-44A6-A36B-0B0DF4274780}" type="presOf" srcId="{936A0908-A408-439F-9392-B5AF05ED04A8}" destId="{6B12766A-6065-477A-9800-FD764393519F}" srcOrd="0" destOrd="0" presId="urn:microsoft.com/office/officeart/2005/8/layout/default"/>
    <dgm:cxn modelId="{68584C24-892F-4C0A-BCEE-17D78A652C76}" srcId="{3FA32B4C-CF73-4A3F-A750-70A84C2AAEE5}" destId="{AD7DF39C-5F58-4F97-A28D-9EA9807D1474}" srcOrd="2" destOrd="0" parTransId="{BC7FFDF5-A6CC-46D7-A2E9-FB50FEC328C4}" sibTransId="{9393AFC8-54E2-4D34-B7EA-5C1C60ADFA60}"/>
    <dgm:cxn modelId="{3BA8705F-0814-481C-A2CE-E5D9746B87FE}" type="presOf" srcId="{558ECB8D-58EC-487D-86C3-826333626CFE}" destId="{40427F6E-AE70-4D6B-80E5-D362F5F94399}" srcOrd="0" destOrd="0" presId="urn:microsoft.com/office/officeart/2005/8/layout/default"/>
    <dgm:cxn modelId="{D373344C-0E9D-4915-9937-19A58550FA09}" type="presOf" srcId="{AD7DF39C-5F58-4F97-A28D-9EA9807D1474}" destId="{5538D414-3867-4E10-8F79-E7942089F629}" srcOrd="0" destOrd="0" presId="urn:microsoft.com/office/officeart/2005/8/layout/default"/>
    <dgm:cxn modelId="{4905EF55-EAFE-4E91-9365-245122BF4DE8}" srcId="{3FA32B4C-CF73-4A3F-A750-70A84C2AAEE5}" destId="{558ECB8D-58EC-487D-86C3-826333626CFE}" srcOrd="4" destOrd="0" parTransId="{1854D904-473E-4475-9EDB-75FD2A06BF57}" sibTransId="{A8F7564A-1A91-4120-ADC5-F732AC7ED54D}"/>
    <dgm:cxn modelId="{C5CCCA77-3797-4BB5-B33E-2BB105AB61AC}" type="presOf" srcId="{4F16BE6E-7AB3-4B2A-BFE1-585D4A8FB22F}" destId="{232CC023-9466-4AFE-9EA8-A178DC54FC1F}" srcOrd="0" destOrd="0" presId="urn:microsoft.com/office/officeart/2005/8/layout/default"/>
    <dgm:cxn modelId="{81D3CA80-9F8E-4C09-8DC7-6E63FC6C229D}" srcId="{3FA32B4C-CF73-4A3F-A750-70A84C2AAEE5}" destId="{33746199-E4E6-41B2-A205-7ECFC8ABD26B}" srcOrd="5" destOrd="0" parTransId="{8F9FD882-9EDF-48C2-8DEE-9A71B745F4A7}" sibTransId="{DC3ED501-B7CC-45DA-9594-1F1209417B7C}"/>
    <dgm:cxn modelId="{FAB7E49C-CE78-4CED-880A-5ADC314E6E3A}" srcId="{3FA32B4C-CF73-4A3F-A750-70A84C2AAEE5}" destId="{4F16BE6E-7AB3-4B2A-BFE1-585D4A8FB22F}" srcOrd="1" destOrd="0" parTransId="{5519C41A-2E08-4223-BFD4-CE5EADE1840D}" sibTransId="{99BAF551-B02C-47F1-AE84-56F342B5697B}"/>
    <dgm:cxn modelId="{2A9978AE-CF32-42EF-97E3-A787F4056DAA}" srcId="{3FA32B4C-CF73-4A3F-A750-70A84C2AAEE5}" destId="{F092D710-0BCC-4DD5-919E-AAC8D1D72117}" srcOrd="3" destOrd="0" parTransId="{14D9E70E-0602-4F06-BF42-54C92EFBB252}" sibTransId="{2C7C3C83-8B16-4B2A-A4A9-20B9D30E6AB8}"/>
    <dgm:cxn modelId="{50C351B2-CC64-4C62-8EB6-D4117ED1A4BD}" type="presOf" srcId="{C425C61E-1C6F-4625-95F0-F124110575D0}" destId="{4C622512-DF96-4530-B5D4-E9E5269A7071}" srcOrd="0" destOrd="0" presId="urn:microsoft.com/office/officeart/2005/8/layout/default"/>
    <dgm:cxn modelId="{E8CEDDC1-59A6-401B-8C3E-0C5B6714B81E}" srcId="{3FA32B4C-CF73-4A3F-A750-70A84C2AAEE5}" destId="{C425C61E-1C6F-4625-95F0-F124110575D0}" srcOrd="0" destOrd="0" parTransId="{D76C01F3-CF76-4302-9697-74ACEC8DD973}" sibTransId="{238F444B-3605-4586-9B50-920120790A7E}"/>
    <dgm:cxn modelId="{A88638DA-F94B-455D-BCE8-3FB25C58DB48}" srcId="{3FA32B4C-CF73-4A3F-A750-70A84C2AAEE5}" destId="{936A0908-A408-439F-9392-B5AF05ED04A8}" srcOrd="6" destOrd="0" parTransId="{38C109F8-28CA-4C39-AACF-A5ECC1B608FA}" sibTransId="{87D78CB7-7C78-4788-AF99-C68902EB389F}"/>
    <dgm:cxn modelId="{D32FB3EF-D559-49C6-97A2-53CFEA449F9E}" type="presOf" srcId="{3FA32B4C-CF73-4A3F-A750-70A84C2AAEE5}" destId="{7708673A-06BA-491C-9744-CECBD7DA1F99}" srcOrd="0" destOrd="0" presId="urn:microsoft.com/office/officeart/2005/8/layout/default"/>
    <dgm:cxn modelId="{F9D597FC-E88D-414A-BAF0-4B0D9D4EB2AB}" type="presOf" srcId="{33746199-E4E6-41B2-A205-7ECFC8ABD26B}" destId="{6021BD64-EE7E-4EEB-9277-D597383B7F46}" srcOrd="0" destOrd="0" presId="urn:microsoft.com/office/officeart/2005/8/layout/default"/>
    <dgm:cxn modelId="{1A280AEE-069D-4432-8B68-78319064B67B}" type="presParOf" srcId="{7708673A-06BA-491C-9744-CECBD7DA1F99}" destId="{4C622512-DF96-4530-B5D4-E9E5269A7071}" srcOrd="0" destOrd="0" presId="urn:microsoft.com/office/officeart/2005/8/layout/default"/>
    <dgm:cxn modelId="{C1F72D41-6638-4C25-BACD-B060CDE55E0F}" type="presParOf" srcId="{7708673A-06BA-491C-9744-CECBD7DA1F99}" destId="{1C4C38B5-6728-494A-9CA5-91B3A193CCA9}" srcOrd="1" destOrd="0" presId="urn:microsoft.com/office/officeart/2005/8/layout/default"/>
    <dgm:cxn modelId="{573DFAFD-F2BA-4D78-89A3-587AF7F97337}" type="presParOf" srcId="{7708673A-06BA-491C-9744-CECBD7DA1F99}" destId="{232CC023-9466-4AFE-9EA8-A178DC54FC1F}" srcOrd="2" destOrd="0" presId="urn:microsoft.com/office/officeart/2005/8/layout/default"/>
    <dgm:cxn modelId="{9B666226-B1EC-4D9E-BFD8-AAF54F8FC408}" type="presParOf" srcId="{7708673A-06BA-491C-9744-CECBD7DA1F99}" destId="{7C544D9A-AE78-4FE7-AF20-71779761CECB}" srcOrd="3" destOrd="0" presId="urn:microsoft.com/office/officeart/2005/8/layout/default"/>
    <dgm:cxn modelId="{25CE5ED2-060F-40EF-AE27-368214F66BA8}" type="presParOf" srcId="{7708673A-06BA-491C-9744-CECBD7DA1F99}" destId="{5538D414-3867-4E10-8F79-E7942089F629}" srcOrd="4" destOrd="0" presId="urn:microsoft.com/office/officeart/2005/8/layout/default"/>
    <dgm:cxn modelId="{64C595DC-4EC8-44A0-B54A-F3BCCA8B7BF6}" type="presParOf" srcId="{7708673A-06BA-491C-9744-CECBD7DA1F99}" destId="{7EE4CD5E-9E56-4341-A9EA-123E9ADF4758}" srcOrd="5" destOrd="0" presId="urn:microsoft.com/office/officeart/2005/8/layout/default"/>
    <dgm:cxn modelId="{8AC5A8DD-5C17-445E-932B-963DFB52153C}" type="presParOf" srcId="{7708673A-06BA-491C-9744-CECBD7DA1F99}" destId="{445B2FA9-9F9A-424A-954E-7244E98B9B22}" srcOrd="6" destOrd="0" presId="urn:microsoft.com/office/officeart/2005/8/layout/default"/>
    <dgm:cxn modelId="{E0A18B15-F451-40DE-A1FB-A4C51A5DEAED}" type="presParOf" srcId="{7708673A-06BA-491C-9744-CECBD7DA1F99}" destId="{E793B029-6E06-47FE-8497-48BC9A522F10}" srcOrd="7" destOrd="0" presId="urn:microsoft.com/office/officeart/2005/8/layout/default"/>
    <dgm:cxn modelId="{54C630DA-91CF-41C1-9252-2B89FF39C3C2}" type="presParOf" srcId="{7708673A-06BA-491C-9744-CECBD7DA1F99}" destId="{40427F6E-AE70-4D6B-80E5-D362F5F94399}" srcOrd="8" destOrd="0" presId="urn:microsoft.com/office/officeart/2005/8/layout/default"/>
    <dgm:cxn modelId="{8CB4AD4B-8299-42D9-B894-501D2B916B72}" type="presParOf" srcId="{7708673A-06BA-491C-9744-CECBD7DA1F99}" destId="{C7920513-B796-461B-82AC-C29AA75782DA}" srcOrd="9" destOrd="0" presId="urn:microsoft.com/office/officeart/2005/8/layout/default"/>
    <dgm:cxn modelId="{81548509-9B04-496E-9C08-5ED5BB390A23}" type="presParOf" srcId="{7708673A-06BA-491C-9744-CECBD7DA1F99}" destId="{6021BD64-EE7E-4EEB-9277-D597383B7F46}" srcOrd="10" destOrd="0" presId="urn:microsoft.com/office/officeart/2005/8/layout/default"/>
    <dgm:cxn modelId="{C817B02B-77ED-4FAD-83A8-27B06D70E2F2}" type="presParOf" srcId="{7708673A-06BA-491C-9744-CECBD7DA1F99}" destId="{45F36AA5-639A-42FB-9C12-1059B492D1E0}" srcOrd="11" destOrd="0" presId="urn:microsoft.com/office/officeart/2005/8/layout/default"/>
    <dgm:cxn modelId="{3C89F993-5E94-4751-A16B-3465EF64CEBC}" type="presParOf" srcId="{7708673A-06BA-491C-9744-CECBD7DA1F99}" destId="{6B12766A-6065-477A-9800-FD764393519F}"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D043E-2D19-4C29-B880-D073ECFBEA0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FE8D7B7-79F8-48BB-9563-3003FA14F4F2}">
      <dgm:prSet/>
      <dgm:spPr/>
      <dgm:t>
        <a:bodyPr/>
        <a:lstStyle/>
        <a:p>
          <a:r>
            <a:rPr lang="en-US"/>
            <a:t>Reliability</a:t>
          </a:r>
        </a:p>
      </dgm:t>
    </dgm:pt>
    <dgm:pt modelId="{413AA8B9-D81C-4D68-BBFC-8BB517D3B76C}" type="parTrans" cxnId="{203D2886-8F57-45FD-9551-725EFCC9C3E4}">
      <dgm:prSet/>
      <dgm:spPr/>
      <dgm:t>
        <a:bodyPr/>
        <a:lstStyle/>
        <a:p>
          <a:endParaRPr lang="en-US"/>
        </a:p>
      </dgm:t>
    </dgm:pt>
    <dgm:pt modelId="{CF02986E-C42B-4165-91D2-C7FB0383F377}" type="sibTrans" cxnId="{203D2886-8F57-45FD-9551-725EFCC9C3E4}">
      <dgm:prSet/>
      <dgm:spPr/>
      <dgm:t>
        <a:bodyPr/>
        <a:lstStyle/>
        <a:p>
          <a:endParaRPr lang="en-US"/>
        </a:p>
      </dgm:t>
    </dgm:pt>
    <dgm:pt modelId="{DCE9557D-BCBC-4163-9C22-1C1EB3D68C13}">
      <dgm:prSet/>
      <dgm:spPr/>
      <dgm:t>
        <a:bodyPr/>
        <a:lstStyle/>
        <a:p>
          <a:pPr>
            <a:buClr>
              <a:srgbClr val="000000"/>
            </a:buClr>
            <a:buSzPts val="1000"/>
            <a:buFont typeface="+mj-lt"/>
            <a:buAutoNum type="arabicPeriod"/>
          </a:pPr>
          <a:r>
            <a:rPr lang="en-US" dirty="0"/>
            <a:t>Accessibility</a:t>
          </a:r>
        </a:p>
      </dgm:t>
    </dgm:pt>
    <dgm:pt modelId="{81DD5E2D-3E45-4056-AF61-0E3C16E556DD}" type="parTrans" cxnId="{75D22218-DDB1-41FE-8C1A-10FDF0ECC9AD}">
      <dgm:prSet/>
      <dgm:spPr/>
      <dgm:t>
        <a:bodyPr/>
        <a:lstStyle/>
        <a:p>
          <a:endParaRPr lang="en-US"/>
        </a:p>
      </dgm:t>
    </dgm:pt>
    <dgm:pt modelId="{30323916-DDF2-45C2-B675-A0BEA7FF44AB}" type="sibTrans" cxnId="{75D22218-DDB1-41FE-8C1A-10FDF0ECC9AD}">
      <dgm:prSet/>
      <dgm:spPr/>
      <dgm:t>
        <a:bodyPr/>
        <a:lstStyle/>
        <a:p>
          <a:endParaRPr lang="en-US"/>
        </a:p>
      </dgm:t>
    </dgm:pt>
    <dgm:pt modelId="{EE23BAED-0FBF-4831-9963-2E37BA2E7729}">
      <dgm:prSet/>
      <dgm:spPr/>
      <dgm:t>
        <a:bodyPr/>
        <a:lstStyle/>
        <a:p>
          <a:pPr>
            <a:buClr>
              <a:srgbClr val="000000"/>
            </a:buClr>
            <a:buSzPts val="1000"/>
            <a:buFont typeface="+mj-lt"/>
            <a:buAutoNum type="arabicPeriod"/>
          </a:pPr>
          <a:r>
            <a:rPr lang="en-US" b="1" u="none" dirty="0">
              <a:uFillTx/>
            </a:rPr>
            <a:t>Privacy</a:t>
          </a:r>
          <a:endParaRPr lang="en-US" dirty="0"/>
        </a:p>
      </dgm:t>
    </dgm:pt>
    <dgm:pt modelId="{C691C225-1CCF-4AAB-AFD6-7F511EC75FC8}" type="parTrans" cxnId="{F411DBB3-5766-4EF7-9A14-D244ACD7698B}">
      <dgm:prSet/>
      <dgm:spPr/>
      <dgm:t>
        <a:bodyPr/>
        <a:lstStyle/>
        <a:p>
          <a:endParaRPr lang="en-US"/>
        </a:p>
      </dgm:t>
    </dgm:pt>
    <dgm:pt modelId="{D61B0106-5E75-4433-9135-49C2C667FBF2}" type="sibTrans" cxnId="{F411DBB3-5766-4EF7-9A14-D244ACD7698B}">
      <dgm:prSet/>
      <dgm:spPr/>
      <dgm:t>
        <a:bodyPr/>
        <a:lstStyle/>
        <a:p>
          <a:endParaRPr lang="en-US"/>
        </a:p>
      </dgm:t>
    </dgm:pt>
    <dgm:pt modelId="{6A998242-E586-4EB7-A8EB-2BD0AB5C4EA0}">
      <dgm:prSet phldr="0"/>
      <dgm:spPr/>
      <dgm:t>
        <a:bodyPr/>
        <a:lstStyle/>
        <a:p>
          <a:pPr rtl="0"/>
          <a:r>
            <a:rPr lang="en-US">
              <a:latin typeface="Corbel" panose="020B0503020204020204"/>
            </a:rPr>
            <a:t>Performance Requirements</a:t>
          </a:r>
        </a:p>
      </dgm:t>
    </dgm:pt>
    <dgm:pt modelId="{FED3CA03-4573-4607-919A-1C30789AD70B}" type="parTrans" cxnId="{2A82ADC0-48ED-4DAF-A641-879A544D2765}">
      <dgm:prSet/>
      <dgm:spPr/>
      <dgm:t>
        <a:bodyPr/>
        <a:lstStyle/>
        <a:p>
          <a:endParaRPr lang="en-US"/>
        </a:p>
      </dgm:t>
    </dgm:pt>
    <dgm:pt modelId="{9039A10E-FDA7-45AC-8A44-9881402C6DE2}" type="sibTrans" cxnId="{2A82ADC0-48ED-4DAF-A641-879A544D2765}">
      <dgm:prSet/>
      <dgm:spPr/>
      <dgm:t>
        <a:bodyPr/>
        <a:lstStyle/>
        <a:p>
          <a:endParaRPr lang="en-US"/>
        </a:p>
      </dgm:t>
    </dgm:pt>
    <dgm:pt modelId="{EE2E8225-BB53-4F19-8C58-5136395216CA}">
      <dgm:prSet phldr="0"/>
      <dgm:spPr/>
      <dgm:t>
        <a:bodyPr/>
        <a:lstStyle/>
        <a:p>
          <a:pPr rtl="0"/>
          <a:r>
            <a:rPr lang="en-US">
              <a:latin typeface="Corbel" panose="020B0503020204020204"/>
            </a:rPr>
            <a:t>Safety Requirements </a:t>
          </a:r>
        </a:p>
      </dgm:t>
    </dgm:pt>
    <dgm:pt modelId="{A35553E0-BA77-432C-A38A-2281C47292B2}" type="parTrans" cxnId="{54C263D6-BD8C-411B-B420-64927190095D}">
      <dgm:prSet/>
      <dgm:spPr/>
      <dgm:t>
        <a:bodyPr/>
        <a:lstStyle/>
        <a:p>
          <a:endParaRPr lang="en-US"/>
        </a:p>
      </dgm:t>
    </dgm:pt>
    <dgm:pt modelId="{107F97F4-6607-4F54-9897-A916119FF52E}" type="sibTrans" cxnId="{54C263D6-BD8C-411B-B420-64927190095D}">
      <dgm:prSet/>
      <dgm:spPr/>
      <dgm:t>
        <a:bodyPr/>
        <a:lstStyle/>
        <a:p>
          <a:endParaRPr lang="en-US"/>
        </a:p>
      </dgm:t>
    </dgm:pt>
    <dgm:pt modelId="{993178EC-0FF9-4028-B7C9-768A02C73D90}">
      <dgm:prSet phldr="0"/>
      <dgm:spPr/>
      <dgm:t>
        <a:bodyPr/>
        <a:lstStyle/>
        <a:p>
          <a:pPr rtl="0"/>
          <a:r>
            <a:rPr lang="en-US">
              <a:latin typeface="Corbel" panose="020B0503020204020204"/>
            </a:rPr>
            <a:t>Accessibility </a:t>
          </a:r>
        </a:p>
      </dgm:t>
    </dgm:pt>
    <dgm:pt modelId="{082031CA-7AFA-4240-A247-E317C6DD5F86}" type="parTrans" cxnId="{052FC400-93E1-457E-98D1-52DE2011D222}">
      <dgm:prSet/>
      <dgm:spPr/>
      <dgm:t>
        <a:bodyPr/>
        <a:lstStyle/>
        <a:p>
          <a:endParaRPr lang="en-US"/>
        </a:p>
      </dgm:t>
    </dgm:pt>
    <dgm:pt modelId="{00AC7B3B-5E31-4737-B86F-F1A78C30D0A4}" type="sibTrans" cxnId="{052FC400-93E1-457E-98D1-52DE2011D222}">
      <dgm:prSet/>
      <dgm:spPr/>
      <dgm:t>
        <a:bodyPr/>
        <a:lstStyle/>
        <a:p>
          <a:endParaRPr lang="en-US"/>
        </a:p>
      </dgm:t>
    </dgm:pt>
    <dgm:pt modelId="{48B9F152-F965-495E-B1AD-B20E921CD4E2}">
      <dgm:prSet/>
      <dgm:spPr/>
      <dgm:t>
        <a:bodyPr/>
        <a:lstStyle/>
        <a:p>
          <a:pPr>
            <a:buClr>
              <a:srgbClr val="000000"/>
            </a:buClr>
            <a:buSzPts val="1000"/>
            <a:buFont typeface="+mj-lt"/>
            <a:buAutoNum type="arabicPeriod"/>
          </a:pPr>
          <a:r>
            <a:rPr lang="en-US" b="1" u="none">
              <a:uFillTx/>
            </a:rPr>
            <a:t>Usability</a:t>
          </a:r>
        </a:p>
      </dgm:t>
    </dgm:pt>
    <dgm:pt modelId="{09CD8785-82F9-40C8-A343-30B3089EFE9A}" type="parTrans" cxnId="{9B34E4F3-546F-4D10-BAF9-736C5B8EC017}">
      <dgm:prSet/>
      <dgm:spPr/>
      <dgm:t>
        <a:bodyPr/>
        <a:lstStyle/>
        <a:p>
          <a:endParaRPr lang="en-US"/>
        </a:p>
      </dgm:t>
    </dgm:pt>
    <dgm:pt modelId="{B0C825FB-092E-40C8-B197-8CCE784B5169}" type="sibTrans" cxnId="{9B34E4F3-546F-4D10-BAF9-736C5B8EC017}">
      <dgm:prSet/>
      <dgm:spPr/>
      <dgm:t>
        <a:bodyPr/>
        <a:lstStyle/>
        <a:p>
          <a:endParaRPr lang="en-US"/>
        </a:p>
      </dgm:t>
    </dgm:pt>
    <dgm:pt modelId="{079EB49D-52D8-4BEA-B2B8-F76A1EDE91D7}" type="pres">
      <dgm:prSet presAssocID="{C42D043E-2D19-4C29-B880-D073ECFBEA0F}" presName="diagram" presStyleCnt="0">
        <dgm:presLayoutVars>
          <dgm:dir/>
          <dgm:resizeHandles val="exact"/>
        </dgm:presLayoutVars>
      </dgm:prSet>
      <dgm:spPr/>
    </dgm:pt>
    <dgm:pt modelId="{9CE95547-6E43-41FE-94E0-8E95AB86CA08}" type="pres">
      <dgm:prSet presAssocID="{6A998242-E586-4EB7-A8EB-2BD0AB5C4EA0}" presName="node" presStyleLbl="node1" presStyleIdx="0" presStyleCnt="7">
        <dgm:presLayoutVars>
          <dgm:bulletEnabled val="1"/>
        </dgm:presLayoutVars>
      </dgm:prSet>
      <dgm:spPr/>
    </dgm:pt>
    <dgm:pt modelId="{A9134F23-752F-464E-96FF-E77489631933}" type="pres">
      <dgm:prSet presAssocID="{9039A10E-FDA7-45AC-8A44-9881402C6DE2}" presName="sibTrans" presStyleCnt="0"/>
      <dgm:spPr/>
    </dgm:pt>
    <dgm:pt modelId="{1B100193-6BD6-4269-A0BB-8ADC722D33F7}" type="pres">
      <dgm:prSet presAssocID="{EE2E8225-BB53-4F19-8C58-5136395216CA}" presName="node" presStyleLbl="node1" presStyleIdx="1" presStyleCnt="7">
        <dgm:presLayoutVars>
          <dgm:bulletEnabled val="1"/>
        </dgm:presLayoutVars>
      </dgm:prSet>
      <dgm:spPr/>
    </dgm:pt>
    <dgm:pt modelId="{EAF3EADE-8822-4DCA-BE7A-B23FED8C9380}" type="pres">
      <dgm:prSet presAssocID="{107F97F4-6607-4F54-9897-A916119FF52E}" presName="sibTrans" presStyleCnt="0"/>
      <dgm:spPr/>
    </dgm:pt>
    <dgm:pt modelId="{051122B8-B470-4647-913C-B2B384EA8109}" type="pres">
      <dgm:prSet presAssocID="{993178EC-0FF9-4028-B7C9-768A02C73D90}" presName="node" presStyleLbl="node1" presStyleIdx="2" presStyleCnt="7">
        <dgm:presLayoutVars>
          <dgm:bulletEnabled val="1"/>
        </dgm:presLayoutVars>
      </dgm:prSet>
      <dgm:spPr/>
    </dgm:pt>
    <dgm:pt modelId="{8707794F-CF86-4389-91C0-DDCBEE45196D}" type="pres">
      <dgm:prSet presAssocID="{00AC7B3B-5E31-4737-B86F-F1A78C30D0A4}" presName="sibTrans" presStyleCnt="0"/>
      <dgm:spPr/>
    </dgm:pt>
    <dgm:pt modelId="{A4BFD18B-98D7-49E1-BC8B-253DDB1F5430}" type="pres">
      <dgm:prSet presAssocID="{6FE8D7B7-79F8-48BB-9563-3003FA14F4F2}" presName="node" presStyleLbl="node1" presStyleIdx="3" presStyleCnt="7">
        <dgm:presLayoutVars>
          <dgm:bulletEnabled val="1"/>
        </dgm:presLayoutVars>
      </dgm:prSet>
      <dgm:spPr/>
    </dgm:pt>
    <dgm:pt modelId="{A4D8AB66-0202-4E56-819B-74FF6138430E}" type="pres">
      <dgm:prSet presAssocID="{CF02986E-C42B-4165-91D2-C7FB0383F377}" presName="sibTrans" presStyleCnt="0"/>
      <dgm:spPr/>
    </dgm:pt>
    <dgm:pt modelId="{8820834A-7EDA-4E2A-BB1A-F089DBCACA7C}" type="pres">
      <dgm:prSet presAssocID="{DCE9557D-BCBC-4163-9C22-1C1EB3D68C13}" presName="node" presStyleLbl="node1" presStyleIdx="4" presStyleCnt="7">
        <dgm:presLayoutVars>
          <dgm:bulletEnabled val="1"/>
        </dgm:presLayoutVars>
      </dgm:prSet>
      <dgm:spPr/>
    </dgm:pt>
    <dgm:pt modelId="{0650A86A-55D9-4823-81A9-04C8A70C761E}" type="pres">
      <dgm:prSet presAssocID="{30323916-DDF2-45C2-B675-A0BEA7FF44AB}" presName="sibTrans" presStyleCnt="0"/>
      <dgm:spPr/>
    </dgm:pt>
    <dgm:pt modelId="{3176CB57-88C1-4811-BC31-801A7A8BAA45}" type="pres">
      <dgm:prSet presAssocID="{EE23BAED-0FBF-4831-9963-2E37BA2E7729}" presName="node" presStyleLbl="node1" presStyleIdx="5" presStyleCnt="7">
        <dgm:presLayoutVars>
          <dgm:bulletEnabled val="1"/>
        </dgm:presLayoutVars>
      </dgm:prSet>
      <dgm:spPr/>
    </dgm:pt>
    <dgm:pt modelId="{32AD4E42-0777-4149-94AD-E2973A09C198}" type="pres">
      <dgm:prSet presAssocID="{D61B0106-5E75-4433-9135-49C2C667FBF2}" presName="sibTrans" presStyleCnt="0"/>
      <dgm:spPr/>
    </dgm:pt>
    <dgm:pt modelId="{65934422-5DE5-40A8-8462-54A99229A83C}" type="pres">
      <dgm:prSet presAssocID="{48B9F152-F965-495E-B1AD-B20E921CD4E2}" presName="node" presStyleLbl="node1" presStyleIdx="6" presStyleCnt="7">
        <dgm:presLayoutVars>
          <dgm:bulletEnabled val="1"/>
        </dgm:presLayoutVars>
      </dgm:prSet>
      <dgm:spPr/>
    </dgm:pt>
  </dgm:ptLst>
  <dgm:cxnLst>
    <dgm:cxn modelId="{052FC400-93E1-457E-98D1-52DE2011D222}" srcId="{C42D043E-2D19-4C29-B880-D073ECFBEA0F}" destId="{993178EC-0FF9-4028-B7C9-768A02C73D90}" srcOrd="2" destOrd="0" parTransId="{082031CA-7AFA-4240-A247-E317C6DD5F86}" sibTransId="{00AC7B3B-5E31-4737-B86F-F1A78C30D0A4}"/>
    <dgm:cxn modelId="{75D22218-DDB1-41FE-8C1A-10FDF0ECC9AD}" srcId="{C42D043E-2D19-4C29-B880-D073ECFBEA0F}" destId="{DCE9557D-BCBC-4163-9C22-1C1EB3D68C13}" srcOrd="4" destOrd="0" parTransId="{81DD5E2D-3E45-4056-AF61-0E3C16E556DD}" sibTransId="{30323916-DDF2-45C2-B675-A0BEA7FF44AB}"/>
    <dgm:cxn modelId="{8800761F-F197-474D-AE86-8037740D3B4F}" type="presOf" srcId="{EE2E8225-BB53-4F19-8C58-5136395216CA}" destId="{1B100193-6BD6-4269-A0BB-8ADC722D33F7}" srcOrd="0" destOrd="0" presId="urn:microsoft.com/office/officeart/2005/8/layout/default"/>
    <dgm:cxn modelId="{72841D56-8F2A-44DA-B705-E31FE140BA72}" type="presOf" srcId="{C42D043E-2D19-4C29-B880-D073ECFBEA0F}" destId="{079EB49D-52D8-4BEA-B2B8-F76A1EDE91D7}" srcOrd="0" destOrd="0" presId="urn:microsoft.com/office/officeart/2005/8/layout/default"/>
    <dgm:cxn modelId="{D1B12280-E1C5-4815-9B4C-F890A8CBD2F2}" type="presOf" srcId="{EE23BAED-0FBF-4831-9963-2E37BA2E7729}" destId="{3176CB57-88C1-4811-BC31-801A7A8BAA45}" srcOrd="0" destOrd="0" presId="urn:microsoft.com/office/officeart/2005/8/layout/default"/>
    <dgm:cxn modelId="{203D2886-8F57-45FD-9551-725EFCC9C3E4}" srcId="{C42D043E-2D19-4C29-B880-D073ECFBEA0F}" destId="{6FE8D7B7-79F8-48BB-9563-3003FA14F4F2}" srcOrd="3" destOrd="0" parTransId="{413AA8B9-D81C-4D68-BBFC-8BB517D3B76C}" sibTransId="{CF02986E-C42B-4165-91D2-C7FB0383F377}"/>
    <dgm:cxn modelId="{F83E2494-9F85-48DC-8A01-5FF1590AFADE}" type="presOf" srcId="{993178EC-0FF9-4028-B7C9-768A02C73D90}" destId="{051122B8-B470-4647-913C-B2B384EA8109}" srcOrd="0" destOrd="0" presId="urn:microsoft.com/office/officeart/2005/8/layout/default"/>
    <dgm:cxn modelId="{F411DBB3-5766-4EF7-9A14-D244ACD7698B}" srcId="{C42D043E-2D19-4C29-B880-D073ECFBEA0F}" destId="{EE23BAED-0FBF-4831-9963-2E37BA2E7729}" srcOrd="5" destOrd="0" parTransId="{C691C225-1CCF-4AAB-AFD6-7F511EC75FC8}" sibTransId="{D61B0106-5E75-4433-9135-49C2C667FBF2}"/>
    <dgm:cxn modelId="{2A82ADC0-48ED-4DAF-A641-879A544D2765}" srcId="{C42D043E-2D19-4C29-B880-D073ECFBEA0F}" destId="{6A998242-E586-4EB7-A8EB-2BD0AB5C4EA0}" srcOrd="0" destOrd="0" parTransId="{FED3CA03-4573-4607-919A-1C30789AD70B}" sibTransId="{9039A10E-FDA7-45AC-8A44-9881402C6DE2}"/>
    <dgm:cxn modelId="{36C7B0CF-FC7D-492C-AC98-DAB52EB54DE7}" type="presOf" srcId="{DCE9557D-BCBC-4163-9C22-1C1EB3D68C13}" destId="{8820834A-7EDA-4E2A-BB1A-F089DBCACA7C}" srcOrd="0" destOrd="0" presId="urn:microsoft.com/office/officeart/2005/8/layout/default"/>
    <dgm:cxn modelId="{54C263D6-BD8C-411B-B420-64927190095D}" srcId="{C42D043E-2D19-4C29-B880-D073ECFBEA0F}" destId="{EE2E8225-BB53-4F19-8C58-5136395216CA}" srcOrd="1" destOrd="0" parTransId="{A35553E0-BA77-432C-A38A-2281C47292B2}" sibTransId="{107F97F4-6607-4F54-9897-A916119FF52E}"/>
    <dgm:cxn modelId="{1D767AD6-3C2B-4EF9-8B85-DAC41A51DF77}" type="presOf" srcId="{48B9F152-F965-495E-B1AD-B20E921CD4E2}" destId="{65934422-5DE5-40A8-8462-54A99229A83C}" srcOrd="0" destOrd="0" presId="urn:microsoft.com/office/officeart/2005/8/layout/default"/>
    <dgm:cxn modelId="{808898DC-ABEA-481A-A9CC-B4C9A8F7C6F4}" type="presOf" srcId="{6A998242-E586-4EB7-A8EB-2BD0AB5C4EA0}" destId="{9CE95547-6E43-41FE-94E0-8E95AB86CA08}" srcOrd="0" destOrd="0" presId="urn:microsoft.com/office/officeart/2005/8/layout/default"/>
    <dgm:cxn modelId="{751E25E6-3C52-476A-8E6F-484EC55DB53F}" type="presOf" srcId="{6FE8D7B7-79F8-48BB-9563-3003FA14F4F2}" destId="{A4BFD18B-98D7-49E1-BC8B-253DDB1F5430}" srcOrd="0" destOrd="0" presId="urn:microsoft.com/office/officeart/2005/8/layout/default"/>
    <dgm:cxn modelId="{9B34E4F3-546F-4D10-BAF9-736C5B8EC017}" srcId="{C42D043E-2D19-4C29-B880-D073ECFBEA0F}" destId="{48B9F152-F965-495E-B1AD-B20E921CD4E2}" srcOrd="6" destOrd="0" parTransId="{09CD8785-82F9-40C8-A343-30B3089EFE9A}" sibTransId="{B0C825FB-092E-40C8-B197-8CCE784B5169}"/>
    <dgm:cxn modelId="{6C279A58-1E7B-4E9C-BB37-5DF77362B813}" type="presParOf" srcId="{079EB49D-52D8-4BEA-B2B8-F76A1EDE91D7}" destId="{9CE95547-6E43-41FE-94E0-8E95AB86CA08}" srcOrd="0" destOrd="0" presId="urn:microsoft.com/office/officeart/2005/8/layout/default"/>
    <dgm:cxn modelId="{872199BE-4E75-4811-AB55-FE55A9EC8CB1}" type="presParOf" srcId="{079EB49D-52D8-4BEA-B2B8-F76A1EDE91D7}" destId="{A9134F23-752F-464E-96FF-E77489631933}" srcOrd="1" destOrd="0" presId="urn:microsoft.com/office/officeart/2005/8/layout/default"/>
    <dgm:cxn modelId="{EA2A311C-6B75-4961-BB99-8B578FDAB8F7}" type="presParOf" srcId="{079EB49D-52D8-4BEA-B2B8-F76A1EDE91D7}" destId="{1B100193-6BD6-4269-A0BB-8ADC722D33F7}" srcOrd="2" destOrd="0" presId="urn:microsoft.com/office/officeart/2005/8/layout/default"/>
    <dgm:cxn modelId="{B35B4879-CE56-497F-A2E0-75A61AA8CFD8}" type="presParOf" srcId="{079EB49D-52D8-4BEA-B2B8-F76A1EDE91D7}" destId="{EAF3EADE-8822-4DCA-BE7A-B23FED8C9380}" srcOrd="3" destOrd="0" presId="urn:microsoft.com/office/officeart/2005/8/layout/default"/>
    <dgm:cxn modelId="{BF8F0303-CD55-4822-895B-BF76CDB61AAF}" type="presParOf" srcId="{079EB49D-52D8-4BEA-B2B8-F76A1EDE91D7}" destId="{051122B8-B470-4647-913C-B2B384EA8109}" srcOrd="4" destOrd="0" presId="urn:microsoft.com/office/officeart/2005/8/layout/default"/>
    <dgm:cxn modelId="{DFBC4CFC-22BC-4121-9795-ACA2B4E01D11}" type="presParOf" srcId="{079EB49D-52D8-4BEA-B2B8-F76A1EDE91D7}" destId="{8707794F-CF86-4389-91C0-DDCBEE45196D}" srcOrd="5" destOrd="0" presId="urn:microsoft.com/office/officeart/2005/8/layout/default"/>
    <dgm:cxn modelId="{D2A28587-223D-4785-A8D2-0150725CCE71}" type="presParOf" srcId="{079EB49D-52D8-4BEA-B2B8-F76A1EDE91D7}" destId="{A4BFD18B-98D7-49E1-BC8B-253DDB1F5430}" srcOrd="6" destOrd="0" presId="urn:microsoft.com/office/officeart/2005/8/layout/default"/>
    <dgm:cxn modelId="{EAFD36DE-24D0-4AAD-B18E-FDC2A51EA0F5}" type="presParOf" srcId="{079EB49D-52D8-4BEA-B2B8-F76A1EDE91D7}" destId="{A4D8AB66-0202-4E56-819B-74FF6138430E}" srcOrd="7" destOrd="0" presId="urn:microsoft.com/office/officeart/2005/8/layout/default"/>
    <dgm:cxn modelId="{8F07286C-539B-4240-8311-032B2D7E5EC5}" type="presParOf" srcId="{079EB49D-52D8-4BEA-B2B8-F76A1EDE91D7}" destId="{8820834A-7EDA-4E2A-BB1A-F089DBCACA7C}" srcOrd="8" destOrd="0" presId="urn:microsoft.com/office/officeart/2005/8/layout/default"/>
    <dgm:cxn modelId="{4E4B80E7-7C2B-4E7B-BD28-D7364585E91E}" type="presParOf" srcId="{079EB49D-52D8-4BEA-B2B8-F76A1EDE91D7}" destId="{0650A86A-55D9-4823-81A9-04C8A70C761E}" srcOrd="9" destOrd="0" presId="urn:microsoft.com/office/officeart/2005/8/layout/default"/>
    <dgm:cxn modelId="{E0172183-CE99-4496-B9E8-3770EB35F029}" type="presParOf" srcId="{079EB49D-52D8-4BEA-B2B8-F76A1EDE91D7}" destId="{3176CB57-88C1-4811-BC31-801A7A8BAA45}" srcOrd="10" destOrd="0" presId="urn:microsoft.com/office/officeart/2005/8/layout/default"/>
    <dgm:cxn modelId="{94B85289-0CB2-40B3-AEB8-39903AE6FE2B}" type="presParOf" srcId="{079EB49D-52D8-4BEA-B2B8-F76A1EDE91D7}" destId="{32AD4E42-0777-4149-94AD-E2973A09C198}" srcOrd="11" destOrd="0" presId="urn:microsoft.com/office/officeart/2005/8/layout/default"/>
    <dgm:cxn modelId="{13DE140A-7AE4-47CF-9BB8-9F5F3AD9B099}" type="presParOf" srcId="{079EB49D-52D8-4BEA-B2B8-F76A1EDE91D7}" destId="{65934422-5DE5-40A8-8462-54A99229A83C}"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2409DF-4D38-4DE0-BA7C-28C57107210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EB1A50-359E-4309-9540-21E4850795CD}">
      <dgm:prSet/>
      <dgm:spPr/>
      <dgm:t>
        <a:bodyPr/>
        <a:lstStyle/>
        <a:p>
          <a:r>
            <a:rPr lang="en-US" dirty="0"/>
            <a:t>Customizable User Interface </a:t>
          </a:r>
        </a:p>
      </dgm:t>
    </dgm:pt>
    <dgm:pt modelId="{299D9C19-B8E0-4037-9272-BF4ABFEEABC8}" type="parTrans" cxnId="{0537389A-EA6F-4BF1-AB6A-CAFDAF1217DB}">
      <dgm:prSet/>
      <dgm:spPr/>
      <dgm:t>
        <a:bodyPr/>
        <a:lstStyle/>
        <a:p>
          <a:endParaRPr lang="en-US"/>
        </a:p>
      </dgm:t>
    </dgm:pt>
    <dgm:pt modelId="{22B5FC92-D461-41B2-B464-88AC3458E2DF}" type="sibTrans" cxnId="{0537389A-EA6F-4BF1-AB6A-CAFDAF1217DB}">
      <dgm:prSet/>
      <dgm:spPr/>
      <dgm:t>
        <a:bodyPr/>
        <a:lstStyle/>
        <a:p>
          <a:endParaRPr lang="en-US"/>
        </a:p>
      </dgm:t>
    </dgm:pt>
    <dgm:pt modelId="{C690AF4A-EB34-408D-AF05-DFFBEE727E40}">
      <dgm:prSet/>
      <dgm:spPr/>
      <dgm:t>
        <a:bodyPr/>
        <a:lstStyle/>
        <a:p>
          <a:r>
            <a:rPr lang="en-US" dirty="0"/>
            <a:t>Multi-channel Reminders</a:t>
          </a:r>
        </a:p>
      </dgm:t>
    </dgm:pt>
    <dgm:pt modelId="{869AF64B-AA6B-4DC2-9296-7D7930BB5B30}" type="sibTrans" cxnId="{BCABD2EC-017F-469B-A653-11F790967348}">
      <dgm:prSet/>
      <dgm:spPr/>
      <dgm:t>
        <a:bodyPr/>
        <a:lstStyle/>
        <a:p>
          <a:endParaRPr lang="en-US"/>
        </a:p>
      </dgm:t>
    </dgm:pt>
    <dgm:pt modelId="{5D428F61-22A8-478C-9DB9-B8F3F39F2C3F}" type="parTrans" cxnId="{BCABD2EC-017F-469B-A653-11F790967348}">
      <dgm:prSet/>
      <dgm:spPr/>
      <dgm:t>
        <a:bodyPr/>
        <a:lstStyle/>
        <a:p>
          <a:endParaRPr lang="en-US"/>
        </a:p>
      </dgm:t>
    </dgm:pt>
    <dgm:pt modelId="{8A2509D1-963B-481F-AE2F-77FE05F528CC}">
      <dgm:prSet/>
      <dgm:spPr/>
      <dgm:t>
        <a:bodyPr/>
        <a:lstStyle/>
        <a:p>
          <a:r>
            <a:rPr lang="en-US" dirty="0"/>
            <a:t>AI-Driven Task Tips</a:t>
          </a:r>
        </a:p>
      </dgm:t>
    </dgm:pt>
    <dgm:pt modelId="{F9358201-3D4C-4D13-85E3-4B39B547EBE2}" type="sibTrans" cxnId="{A5799B6B-4B97-447F-8628-8E11052A4B76}">
      <dgm:prSet/>
      <dgm:spPr/>
      <dgm:t>
        <a:bodyPr/>
        <a:lstStyle/>
        <a:p>
          <a:endParaRPr lang="en-US"/>
        </a:p>
      </dgm:t>
    </dgm:pt>
    <dgm:pt modelId="{6DB173DC-71BF-439D-9664-1720CD712F2A}" type="parTrans" cxnId="{A5799B6B-4B97-447F-8628-8E11052A4B76}">
      <dgm:prSet/>
      <dgm:spPr/>
      <dgm:t>
        <a:bodyPr/>
        <a:lstStyle/>
        <a:p>
          <a:endParaRPr lang="en-US"/>
        </a:p>
      </dgm:t>
    </dgm:pt>
    <dgm:pt modelId="{07690014-8682-4F93-99FE-15C332CD68F6}">
      <dgm:prSet/>
      <dgm:spPr/>
      <dgm:t>
        <a:bodyPr/>
        <a:lstStyle/>
        <a:p>
          <a:r>
            <a:rPr lang="en-US" dirty="0"/>
            <a:t>Automated Task Completion</a:t>
          </a:r>
        </a:p>
      </dgm:t>
    </dgm:pt>
    <dgm:pt modelId="{4BB22870-ECE7-4CEF-901A-37603EB72141}" type="sibTrans" cxnId="{500BD361-3BD5-4610-A935-E0388E37F037}">
      <dgm:prSet/>
      <dgm:spPr/>
      <dgm:t>
        <a:bodyPr/>
        <a:lstStyle/>
        <a:p>
          <a:endParaRPr lang="en-US"/>
        </a:p>
      </dgm:t>
    </dgm:pt>
    <dgm:pt modelId="{27C7333B-D052-444C-8CB9-4894529A83FA}" type="parTrans" cxnId="{500BD361-3BD5-4610-A935-E0388E37F037}">
      <dgm:prSet/>
      <dgm:spPr/>
      <dgm:t>
        <a:bodyPr/>
        <a:lstStyle/>
        <a:p>
          <a:endParaRPr lang="en-US"/>
        </a:p>
      </dgm:t>
    </dgm:pt>
    <dgm:pt modelId="{C01AB53B-23C3-462B-A44E-108BDFDCDBCA}">
      <dgm:prSet/>
      <dgm:spPr/>
      <dgm:t>
        <a:bodyPr/>
        <a:lstStyle/>
        <a:p>
          <a:r>
            <a:rPr lang="en-US" dirty="0"/>
            <a:t>Sidebar for Quick Navigation</a:t>
          </a:r>
        </a:p>
      </dgm:t>
    </dgm:pt>
    <dgm:pt modelId="{1FE69432-9A03-4873-ACA1-AF270B27C42B}" type="sibTrans" cxnId="{507DF78B-06C4-425B-83C2-AE57E3C8CAEE}">
      <dgm:prSet/>
      <dgm:spPr/>
      <dgm:t>
        <a:bodyPr/>
        <a:lstStyle/>
        <a:p>
          <a:endParaRPr lang="en-US"/>
        </a:p>
      </dgm:t>
    </dgm:pt>
    <dgm:pt modelId="{6FABB9C5-EDD9-4F36-ABDE-E4BDBEDFEFB0}" type="parTrans" cxnId="{507DF78B-06C4-425B-83C2-AE57E3C8CAEE}">
      <dgm:prSet/>
      <dgm:spPr/>
      <dgm:t>
        <a:bodyPr/>
        <a:lstStyle/>
        <a:p>
          <a:endParaRPr lang="en-US"/>
        </a:p>
      </dgm:t>
    </dgm:pt>
    <dgm:pt modelId="{3238D972-4186-400C-8406-D03E80CBAC45}">
      <dgm:prSet/>
      <dgm:spPr/>
      <dgm:t>
        <a:bodyPr/>
        <a:lstStyle/>
        <a:p>
          <a:r>
            <a:rPr lang="en-US" dirty="0"/>
            <a:t>Flexible Scheduling</a:t>
          </a:r>
        </a:p>
      </dgm:t>
    </dgm:pt>
    <dgm:pt modelId="{B735099F-DBDF-440C-92D0-8DD5204BE473}" type="sibTrans" cxnId="{AA5D0386-D3DB-4D76-8E3F-B1F182C68F42}">
      <dgm:prSet/>
      <dgm:spPr/>
      <dgm:t>
        <a:bodyPr/>
        <a:lstStyle/>
        <a:p>
          <a:endParaRPr lang="en-US"/>
        </a:p>
      </dgm:t>
    </dgm:pt>
    <dgm:pt modelId="{03420F12-5D74-49EA-B6D1-67AB1A22CB2C}" type="parTrans" cxnId="{AA5D0386-D3DB-4D76-8E3F-B1F182C68F42}">
      <dgm:prSet/>
      <dgm:spPr/>
      <dgm:t>
        <a:bodyPr/>
        <a:lstStyle/>
        <a:p>
          <a:endParaRPr lang="en-US"/>
        </a:p>
      </dgm:t>
    </dgm:pt>
    <dgm:pt modelId="{76CEAC60-D700-49B1-8E46-EA662BC5BBAE}">
      <dgm:prSet/>
      <dgm:spPr/>
      <dgm:t>
        <a:bodyPr/>
        <a:lstStyle/>
        <a:p>
          <a:r>
            <a:rPr lang="en-US" dirty="0"/>
            <a:t>Progress Tracking</a:t>
          </a:r>
        </a:p>
      </dgm:t>
    </dgm:pt>
    <dgm:pt modelId="{D82C5B3A-ADAE-4E12-811D-45839CA71032}" type="sibTrans" cxnId="{45EBBC46-CE6E-450E-9EA4-F6664C5CEF63}">
      <dgm:prSet/>
      <dgm:spPr/>
      <dgm:t>
        <a:bodyPr/>
        <a:lstStyle/>
        <a:p>
          <a:endParaRPr lang="en-US"/>
        </a:p>
      </dgm:t>
    </dgm:pt>
    <dgm:pt modelId="{317FAB0E-8886-4CF7-B6EE-D5E776E45AC8}" type="parTrans" cxnId="{45EBBC46-CE6E-450E-9EA4-F6664C5CEF63}">
      <dgm:prSet/>
      <dgm:spPr/>
      <dgm:t>
        <a:bodyPr/>
        <a:lstStyle/>
        <a:p>
          <a:endParaRPr lang="en-US"/>
        </a:p>
      </dgm:t>
    </dgm:pt>
    <dgm:pt modelId="{EB93A727-AFBE-489E-B9AB-D2E3103DEB69}">
      <dgm:prSet/>
      <dgm:spPr/>
      <dgm:t>
        <a:bodyPr/>
        <a:lstStyle/>
        <a:p>
          <a:r>
            <a:rPr lang="en-US"/>
            <a:t>24/7 Availability</a:t>
          </a:r>
        </a:p>
      </dgm:t>
    </dgm:pt>
    <dgm:pt modelId="{072A666F-AD57-4653-AC2A-5A2B920C72F7}" type="sibTrans" cxnId="{965CA5DA-723F-4719-875E-22B291CF49B4}">
      <dgm:prSet/>
      <dgm:spPr/>
      <dgm:t>
        <a:bodyPr/>
        <a:lstStyle/>
        <a:p>
          <a:endParaRPr lang="en-US"/>
        </a:p>
      </dgm:t>
    </dgm:pt>
    <dgm:pt modelId="{16DA1346-F0F0-4935-9BAA-899015667770}" type="parTrans" cxnId="{965CA5DA-723F-4719-875E-22B291CF49B4}">
      <dgm:prSet/>
      <dgm:spPr/>
      <dgm:t>
        <a:bodyPr/>
        <a:lstStyle/>
        <a:p>
          <a:endParaRPr lang="en-US"/>
        </a:p>
      </dgm:t>
    </dgm:pt>
    <dgm:pt modelId="{4FDDE7A9-4CD3-4BB6-AFD1-31C073218D3E}" type="pres">
      <dgm:prSet presAssocID="{072409DF-4D38-4DE0-BA7C-28C571072102}" presName="root" presStyleCnt="0">
        <dgm:presLayoutVars>
          <dgm:dir/>
          <dgm:resizeHandles val="exact"/>
        </dgm:presLayoutVars>
      </dgm:prSet>
      <dgm:spPr/>
    </dgm:pt>
    <dgm:pt modelId="{0CD6E454-88C1-4600-B603-5B992C5E62B0}" type="pres">
      <dgm:prSet presAssocID="{D7EB1A50-359E-4309-9540-21E4850795CD}" presName="compNode" presStyleCnt="0"/>
      <dgm:spPr/>
    </dgm:pt>
    <dgm:pt modelId="{D9957123-DE95-4987-BC09-687F36F1DEE2}" type="pres">
      <dgm:prSet presAssocID="{D7EB1A50-359E-4309-9540-21E4850795CD}" presName="bgRect" presStyleLbl="bgShp" presStyleIdx="0" presStyleCnt="8" custLinFactNeighborX="597"/>
      <dgm:spPr/>
    </dgm:pt>
    <dgm:pt modelId="{22A67C21-A52E-4BE5-B126-530F406A7D8E}" type="pres">
      <dgm:prSet presAssocID="{D7EB1A50-359E-4309-9540-21E4850795CD}"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EE8026D-59EF-41CA-B8EE-A9A3CF713DB2}" type="pres">
      <dgm:prSet presAssocID="{D7EB1A50-359E-4309-9540-21E4850795CD}" presName="spaceRect" presStyleCnt="0"/>
      <dgm:spPr/>
    </dgm:pt>
    <dgm:pt modelId="{C982044D-6045-4DFC-98CD-FEE9D797E7EE}" type="pres">
      <dgm:prSet presAssocID="{D7EB1A50-359E-4309-9540-21E4850795CD}" presName="parTx" presStyleLbl="revTx" presStyleIdx="0" presStyleCnt="8">
        <dgm:presLayoutVars>
          <dgm:chMax val="0"/>
          <dgm:chPref val="0"/>
        </dgm:presLayoutVars>
      </dgm:prSet>
      <dgm:spPr/>
    </dgm:pt>
    <dgm:pt modelId="{5AE33640-63D9-4700-ACDD-4499FEE18544}" type="pres">
      <dgm:prSet presAssocID="{22B5FC92-D461-41B2-B464-88AC3458E2DF}" presName="sibTrans" presStyleCnt="0"/>
      <dgm:spPr/>
    </dgm:pt>
    <dgm:pt modelId="{65029A1E-4308-4C36-AB44-55D6F5204151}" type="pres">
      <dgm:prSet presAssocID="{C690AF4A-EB34-408D-AF05-DFFBEE727E40}" presName="compNode" presStyleCnt="0"/>
      <dgm:spPr/>
    </dgm:pt>
    <dgm:pt modelId="{3FDAB7FE-8BEB-452C-B377-D73A3589DD23}" type="pres">
      <dgm:prSet presAssocID="{C690AF4A-EB34-408D-AF05-DFFBEE727E40}" presName="bgRect" presStyleLbl="bgShp" presStyleIdx="1" presStyleCnt="8"/>
      <dgm:spPr/>
    </dgm:pt>
    <dgm:pt modelId="{2700944A-4FF3-434B-B9FC-D3D7920D457C}" type="pres">
      <dgm:prSet presAssocID="{C690AF4A-EB34-408D-AF05-DFFBEE727E4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0FD66856-4AE6-4C3E-B743-DD88FE8E685A}" type="pres">
      <dgm:prSet presAssocID="{C690AF4A-EB34-408D-AF05-DFFBEE727E40}" presName="spaceRect" presStyleCnt="0"/>
      <dgm:spPr/>
    </dgm:pt>
    <dgm:pt modelId="{EB20F531-9AB4-42D2-8862-7B614EB737E1}" type="pres">
      <dgm:prSet presAssocID="{C690AF4A-EB34-408D-AF05-DFFBEE727E40}" presName="parTx" presStyleLbl="revTx" presStyleIdx="1" presStyleCnt="8">
        <dgm:presLayoutVars>
          <dgm:chMax val="0"/>
          <dgm:chPref val="0"/>
        </dgm:presLayoutVars>
      </dgm:prSet>
      <dgm:spPr/>
    </dgm:pt>
    <dgm:pt modelId="{240E6205-1681-4284-8396-380613F7CBE2}" type="pres">
      <dgm:prSet presAssocID="{869AF64B-AA6B-4DC2-9296-7D7930BB5B30}" presName="sibTrans" presStyleCnt="0"/>
      <dgm:spPr/>
    </dgm:pt>
    <dgm:pt modelId="{0D0CD603-CE5B-4784-85C9-8E47E87F5FFB}" type="pres">
      <dgm:prSet presAssocID="{8A2509D1-963B-481F-AE2F-77FE05F528CC}" presName="compNode" presStyleCnt="0"/>
      <dgm:spPr/>
    </dgm:pt>
    <dgm:pt modelId="{233F71F6-8F3C-426C-B546-D8A84E619CED}" type="pres">
      <dgm:prSet presAssocID="{8A2509D1-963B-481F-AE2F-77FE05F528CC}" presName="bgRect" presStyleLbl="bgShp" presStyleIdx="2" presStyleCnt="8"/>
      <dgm:spPr/>
    </dgm:pt>
    <dgm:pt modelId="{BF56CD6B-0B4A-485C-BEE2-D02DF11933FB}" type="pres">
      <dgm:prSet presAssocID="{8A2509D1-963B-481F-AE2F-77FE05F528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E2D39B8C-A39C-4D97-9687-4B6998648294}" type="pres">
      <dgm:prSet presAssocID="{8A2509D1-963B-481F-AE2F-77FE05F528CC}" presName="spaceRect" presStyleCnt="0"/>
      <dgm:spPr/>
    </dgm:pt>
    <dgm:pt modelId="{B4917448-BE37-4810-91C7-5D933746D664}" type="pres">
      <dgm:prSet presAssocID="{8A2509D1-963B-481F-AE2F-77FE05F528CC}" presName="parTx" presStyleLbl="revTx" presStyleIdx="2" presStyleCnt="8">
        <dgm:presLayoutVars>
          <dgm:chMax val="0"/>
          <dgm:chPref val="0"/>
        </dgm:presLayoutVars>
      </dgm:prSet>
      <dgm:spPr/>
    </dgm:pt>
    <dgm:pt modelId="{57636668-85BE-42D7-A9A5-2D967E117C6C}" type="pres">
      <dgm:prSet presAssocID="{F9358201-3D4C-4D13-85E3-4B39B547EBE2}" presName="sibTrans" presStyleCnt="0"/>
      <dgm:spPr/>
    </dgm:pt>
    <dgm:pt modelId="{8D8EE349-73EA-4194-9731-36D11A515BC8}" type="pres">
      <dgm:prSet presAssocID="{07690014-8682-4F93-99FE-15C332CD68F6}" presName="compNode" presStyleCnt="0"/>
      <dgm:spPr/>
    </dgm:pt>
    <dgm:pt modelId="{6ADC6248-25F5-4F60-ABC9-5E3F6F2DFEBF}" type="pres">
      <dgm:prSet presAssocID="{07690014-8682-4F93-99FE-15C332CD68F6}" presName="bgRect" presStyleLbl="bgShp" presStyleIdx="3" presStyleCnt="8" custLinFactNeighborX="2159" custLinFactNeighborY="-3698"/>
      <dgm:spPr/>
    </dgm:pt>
    <dgm:pt modelId="{0DC620BE-45BA-42F3-AC7D-96FA0A972489}" type="pres">
      <dgm:prSet presAssocID="{07690014-8682-4F93-99FE-15C332CD68F6}"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ily Calendar"/>
        </a:ext>
      </dgm:extLst>
    </dgm:pt>
    <dgm:pt modelId="{CBF119B9-F22D-46C0-9956-1FAEECB45744}" type="pres">
      <dgm:prSet presAssocID="{07690014-8682-4F93-99FE-15C332CD68F6}" presName="spaceRect" presStyleCnt="0"/>
      <dgm:spPr/>
    </dgm:pt>
    <dgm:pt modelId="{91430EED-2FE2-46B1-A921-8EC93CBB1626}" type="pres">
      <dgm:prSet presAssocID="{07690014-8682-4F93-99FE-15C332CD68F6}" presName="parTx" presStyleLbl="revTx" presStyleIdx="3" presStyleCnt="8">
        <dgm:presLayoutVars>
          <dgm:chMax val="0"/>
          <dgm:chPref val="0"/>
        </dgm:presLayoutVars>
      </dgm:prSet>
      <dgm:spPr/>
    </dgm:pt>
    <dgm:pt modelId="{CAD26D88-9DA2-4C31-913C-7A1D17800063}" type="pres">
      <dgm:prSet presAssocID="{4BB22870-ECE7-4CEF-901A-37603EB72141}" presName="sibTrans" presStyleCnt="0"/>
      <dgm:spPr/>
    </dgm:pt>
    <dgm:pt modelId="{D25549D9-C424-469B-8D0E-2A0B6895F27F}" type="pres">
      <dgm:prSet presAssocID="{C01AB53B-23C3-462B-A44E-108BDFDCDBCA}" presName="compNode" presStyleCnt="0"/>
      <dgm:spPr/>
    </dgm:pt>
    <dgm:pt modelId="{56DCBE5A-C859-4FDC-A448-F653EC3B81F2}" type="pres">
      <dgm:prSet presAssocID="{C01AB53B-23C3-462B-A44E-108BDFDCDBCA}" presName="bgRect" presStyleLbl="bgShp" presStyleIdx="4" presStyleCnt="8" custLinFactNeighborX="32" custLinFactNeighborY="750"/>
      <dgm:spPr/>
    </dgm:pt>
    <dgm:pt modelId="{1E0A106D-D147-44C1-8B49-EBD5A4CB2E05}" type="pres">
      <dgm:prSet presAssocID="{C01AB53B-23C3-462B-A44E-108BDFDCDBC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BB14EC0-E28A-4D52-AE27-723A966DDE96}" type="pres">
      <dgm:prSet presAssocID="{C01AB53B-23C3-462B-A44E-108BDFDCDBCA}" presName="spaceRect" presStyleCnt="0"/>
      <dgm:spPr/>
    </dgm:pt>
    <dgm:pt modelId="{0B2357FB-83F4-4E0E-B3AD-CA424888627B}" type="pres">
      <dgm:prSet presAssocID="{C01AB53B-23C3-462B-A44E-108BDFDCDBCA}" presName="parTx" presStyleLbl="revTx" presStyleIdx="4" presStyleCnt="8">
        <dgm:presLayoutVars>
          <dgm:chMax val="0"/>
          <dgm:chPref val="0"/>
        </dgm:presLayoutVars>
      </dgm:prSet>
      <dgm:spPr/>
    </dgm:pt>
    <dgm:pt modelId="{5A52DBAA-A0A3-47B1-872E-9EA11061483A}" type="pres">
      <dgm:prSet presAssocID="{1FE69432-9A03-4873-ACA1-AF270B27C42B}" presName="sibTrans" presStyleCnt="0"/>
      <dgm:spPr/>
    </dgm:pt>
    <dgm:pt modelId="{AB2D3F9F-2F93-4D25-8C36-CA1DEC5DD492}" type="pres">
      <dgm:prSet presAssocID="{3238D972-4186-400C-8406-D03E80CBAC45}" presName="compNode" presStyleCnt="0"/>
      <dgm:spPr/>
    </dgm:pt>
    <dgm:pt modelId="{BAEB7538-C212-4ECC-879A-A1C9769E9D4A}" type="pres">
      <dgm:prSet presAssocID="{3238D972-4186-400C-8406-D03E80CBAC45}" presName="bgRect" presStyleLbl="bgShp" presStyleIdx="5" presStyleCnt="8"/>
      <dgm:spPr/>
    </dgm:pt>
    <dgm:pt modelId="{F7535567-2323-420F-9BB7-C40FCBA9A7EE}" type="pres">
      <dgm:prSet presAssocID="{3238D972-4186-400C-8406-D03E80CBAC45}"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ell"/>
        </a:ext>
      </dgm:extLst>
    </dgm:pt>
    <dgm:pt modelId="{84FAF6AE-B043-416D-BF65-DCF243DB93A2}" type="pres">
      <dgm:prSet presAssocID="{3238D972-4186-400C-8406-D03E80CBAC45}" presName="spaceRect" presStyleCnt="0"/>
      <dgm:spPr/>
    </dgm:pt>
    <dgm:pt modelId="{40882010-E87A-4134-8F48-FC3773746487}" type="pres">
      <dgm:prSet presAssocID="{3238D972-4186-400C-8406-D03E80CBAC45}" presName="parTx" presStyleLbl="revTx" presStyleIdx="5" presStyleCnt="8">
        <dgm:presLayoutVars>
          <dgm:chMax val="0"/>
          <dgm:chPref val="0"/>
        </dgm:presLayoutVars>
      </dgm:prSet>
      <dgm:spPr/>
    </dgm:pt>
    <dgm:pt modelId="{02D25288-F447-4DEF-8824-D74BE97C74D6}" type="pres">
      <dgm:prSet presAssocID="{B735099F-DBDF-440C-92D0-8DD5204BE473}" presName="sibTrans" presStyleCnt="0"/>
      <dgm:spPr/>
    </dgm:pt>
    <dgm:pt modelId="{FEA38D7A-2D5A-4EB0-B719-E01BD308BFE6}" type="pres">
      <dgm:prSet presAssocID="{76CEAC60-D700-49B1-8E46-EA662BC5BBAE}" presName="compNode" presStyleCnt="0"/>
      <dgm:spPr/>
    </dgm:pt>
    <dgm:pt modelId="{B4DEF4BB-C70A-49D6-B42A-A0CBA0CFB26C}" type="pres">
      <dgm:prSet presAssocID="{76CEAC60-D700-49B1-8E46-EA662BC5BBAE}" presName="bgRect" presStyleLbl="bgShp" presStyleIdx="6" presStyleCnt="8"/>
      <dgm:spPr/>
    </dgm:pt>
    <dgm:pt modelId="{E0F85F3F-9C07-45A0-A043-2B165DE10CAE}" type="pres">
      <dgm:prSet presAssocID="{76CEAC60-D700-49B1-8E46-EA662BC5BBA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t"/>
        </a:ext>
      </dgm:extLst>
    </dgm:pt>
    <dgm:pt modelId="{70708D88-9B9B-48F1-ABEB-499D50ACF2F2}" type="pres">
      <dgm:prSet presAssocID="{76CEAC60-D700-49B1-8E46-EA662BC5BBAE}" presName="spaceRect" presStyleCnt="0"/>
      <dgm:spPr/>
    </dgm:pt>
    <dgm:pt modelId="{D79F9C7F-3239-40E6-9A81-A8FAB4346888}" type="pres">
      <dgm:prSet presAssocID="{76CEAC60-D700-49B1-8E46-EA662BC5BBAE}" presName="parTx" presStyleLbl="revTx" presStyleIdx="6" presStyleCnt="8">
        <dgm:presLayoutVars>
          <dgm:chMax val="0"/>
          <dgm:chPref val="0"/>
        </dgm:presLayoutVars>
      </dgm:prSet>
      <dgm:spPr/>
    </dgm:pt>
    <dgm:pt modelId="{C31F9A22-6BAA-45E5-A8D9-F9BB933F2339}" type="pres">
      <dgm:prSet presAssocID="{D82C5B3A-ADAE-4E12-811D-45839CA71032}" presName="sibTrans" presStyleCnt="0"/>
      <dgm:spPr/>
    </dgm:pt>
    <dgm:pt modelId="{661D5552-9876-45AE-9FF9-7081A40D457B}" type="pres">
      <dgm:prSet presAssocID="{EB93A727-AFBE-489E-B9AB-D2E3103DEB69}" presName="compNode" presStyleCnt="0"/>
      <dgm:spPr/>
    </dgm:pt>
    <dgm:pt modelId="{FD605F32-AE9F-45E0-92DF-71E2768770B2}" type="pres">
      <dgm:prSet presAssocID="{EB93A727-AFBE-489E-B9AB-D2E3103DEB69}" presName="bgRect" presStyleLbl="bgShp" presStyleIdx="7" presStyleCnt="8"/>
      <dgm:spPr/>
    </dgm:pt>
    <dgm:pt modelId="{9A337608-89E1-4798-8532-90B9A919B37E}" type="pres">
      <dgm:prSet presAssocID="{EB93A727-AFBE-489E-B9AB-D2E3103DEB69}" presName="iconRect" presStyleLbl="node1" presStyleIdx="7" presStyleCnt="8"/>
      <dgm:spPr>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Open Folder"/>
        </a:ext>
      </dgm:extLst>
    </dgm:pt>
    <dgm:pt modelId="{FCCC9566-DEE7-4B5A-8F25-A0B719FC5F41}" type="pres">
      <dgm:prSet presAssocID="{EB93A727-AFBE-489E-B9AB-D2E3103DEB69}" presName="spaceRect" presStyleCnt="0"/>
      <dgm:spPr/>
    </dgm:pt>
    <dgm:pt modelId="{A2BE095F-7840-4347-9097-BE262B57EA78}" type="pres">
      <dgm:prSet presAssocID="{EB93A727-AFBE-489E-B9AB-D2E3103DEB69}" presName="parTx" presStyleLbl="revTx" presStyleIdx="7" presStyleCnt="8">
        <dgm:presLayoutVars>
          <dgm:chMax val="0"/>
          <dgm:chPref val="0"/>
        </dgm:presLayoutVars>
      </dgm:prSet>
      <dgm:spPr/>
    </dgm:pt>
  </dgm:ptLst>
  <dgm:cxnLst>
    <dgm:cxn modelId="{A300095D-D857-4121-B7D0-02C2CC019781}" type="presOf" srcId="{EB93A727-AFBE-489E-B9AB-D2E3103DEB69}" destId="{A2BE095F-7840-4347-9097-BE262B57EA78}" srcOrd="0" destOrd="0" presId="urn:microsoft.com/office/officeart/2018/2/layout/IconVerticalSolidList"/>
    <dgm:cxn modelId="{500BD361-3BD5-4610-A935-E0388E37F037}" srcId="{072409DF-4D38-4DE0-BA7C-28C571072102}" destId="{07690014-8682-4F93-99FE-15C332CD68F6}" srcOrd="3" destOrd="0" parTransId="{27C7333B-D052-444C-8CB9-4894529A83FA}" sibTransId="{4BB22870-ECE7-4CEF-901A-37603EB72141}"/>
    <dgm:cxn modelId="{45EBBC46-CE6E-450E-9EA4-F6664C5CEF63}" srcId="{072409DF-4D38-4DE0-BA7C-28C571072102}" destId="{76CEAC60-D700-49B1-8E46-EA662BC5BBAE}" srcOrd="6" destOrd="0" parTransId="{317FAB0E-8886-4CF7-B6EE-D5E776E45AC8}" sibTransId="{D82C5B3A-ADAE-4E12-811D-45839CA71032}"/>
    <dgm:cxn modelId="{ABAEBD46-B059-4725-8585-1B194C5E972D}" type="presOf" srcId="{07690014-8682-4F93-99FE-15C332CD68F6}" destId="{91430EED-2FE2-46B1-A921-8EC93CBB1626}" srcOrd="0" destOrd="0" presId="urn:microsoft.com/office/officeart/2018/2/layout/IconVerticalSolidList"/>
    <dgm:cxn modelId="{A5799B6B-4B97-447F-8628-8E11052A4B76}" srcId="{072409DF-4D38-4DE0-BA7C-28C571072102}" destId="{8A2509D1-963B-481F-AE2F-77FE05F528CC}" srcOrd="2" destOrd="0" parTransId="{6DB173DC-71BF-439D-9664-1720CD712F2A}" sibTransId="{F9358201-3D4C-4D13-85E3-4B39B547EBE2}"/>
    <dgm:cxn modelId="{4215CC52-BFC2-455A-BDAB-BB28ADDE3A94}" type="presOf" srcId="{76CEAC60-D700-49B1-8E46-EA662BC5BBAE}" destId="{D79F9C7F-3239-40E6-9A81-A8FAB4346888}" srcOrd="0" destOrd="0" presId="urn:microsoft.com/office/officeart/2018/2/layout/IconVerticalSolidList"/>
    <dgm:cxn modelId="{2E3FD956-3E4B-4804-A55F-D7D7EB02C3F6}" type="presOf" srcId="{8A2509D1-963B-481F-AE2F-77FE05F528CC}" destId="{B4917448-BE37-4810-91C7-5D933746D664}" srcOrd="0" destOrd="0" presId="urn:microsoft.com/office/officeart/2018/2/layout/IconVerticalSolidList"/>
    <dgm:cxn modelId="{AA5D0386-D3DB-4D76-8E3F-B1F182C68F42}" srcId="{072409DF-4D38-4DE0-BA7C-28C571072102}" destId="{3238D972-4186-400C-8406-D03E80CBAC45}" srcOrd="5" destOrd="0" parTransId="{03420F12-5D74-49EA-B6D1-67AB1A22CB2C}" sibTransId="{B735099F-DBDF-440C-92D0-8DD5204BE473}"/>
    <dgm:cxn modelId="{507DF78B-06C4-425B-83C2-AE57E3C8CAEE}" srcId="{072409DF-4D38-4DE0-BA7C-28C571072102}" destId="{C01AB53B-23C3-462B-A44E-108BDFDCDBCA}" srcOrd="4" destOrd="0" parTransId="{6FABB9C5-EDD9-4F36-ABDE-E4BDBEDFEFB0}" sibTransId="{1FE69432-9A03-4873-ACA1-AF270B27C42B}"/>
    <dgm:cxn modelId="{E039D492-9990-4260-82F7-DEAD6CA63F17}" type="presOf" srcId="{072409DF-4D38-4DE0-BA7C-28C571072102}" destId="{4FDDE7A9-4CD3-4BB6-AFD1-31C073218D3E}" srcOrd="0" destOrd="0" presId="urn:microsoft.com/office/officeart/2018/2/layout/IconVerticalSolidList"/>
    <dgm:cxn modelId="{32BB9598-6735-4A1C-868E-DCCAAF775818}" type="presOf" srcId="{C690AF4A-EB34-408D-AF05-DFFBEE727E40}" destId="{EB20F531-9AB4-42D2-8862-7B614EB737E1}" srcOrd="0" destOrd="0" presId="urn:microsoft.com/office/officeart/2018/2/layout/IconVerticalSolidList"/>
    <dgm:cxn modelId="{0537389A-EA6F-4BF1-AB6A-CAFDAF1217DB}" srcId="{072409DF-4D38-4DE0-BA7C-28C571072102}" destId="{D7EB1A50-359E-4309-9540-21E4850795CD}" srcOrd="0" destOrd="0" parTransId="{299D9C19-B8E0-4037-9272-BF4ABFEEABC8}" sibTransId="{22B5FC92-D461-41B2-B464-88AC3458E2DF}"/>
    <dgm:cxn modelId="{053920B3-A2F5-49F0-ACA6-BB5C81927A8A}" type="presOf" srcId="{D7EB1A50-359E-4309-9540-21E4850795CD}" destId="{C982044D-6045-4DFC-98CD-FEE9D797E7EE}" srcOrd="0" destOrd="0" presId="urn:microsoft.com/office/officeart/2018/2/layout/IconVerticalSolidList"/>
    <dgm:cxn modelId="{28B2F0D3-B6D0-4892-B2C5-78DE69D85628}" type="presOf" srcId="{3238D972-4186-400C-8406-D03E80CBAC45}" destId="{40882010-E87A-4134-8F48-FC3773746487}" srcOrd="0" destOrd="0" presId="urn:microsoft.com/office/officeart/2018/2/layout/IconVerticalSolidList"/>
    <dgm:cxn modelId="{965CA5DA-723F-4719-875E-22B291CF49B4}" srcId="{072409DF-4D38-4DE0-BA7C-28C571072102}" destId="{EB93A727-AFBE-489E-B9AB-D2E3103DEB69}" srcOrd="7" destOrd="0" parTransId="{16DA1346-F0F0-4935-9BAA-899015667770}" sibTransId="{072A666F-AD57-4653-AC2A-5A2B920C72F7}"/>
    <dgm:cxn modelId="{2BC406E1-11F7-4058-9E11-79CAA22812C3}" type="presOf" srcId="{C01AB53B-23C3-462B-A44E-108BDFDCDBCA}" destId="{0B2357FB-83F4-4E0E-B3AD-CA424888627B}" srcOrd="0" destOrd="0" presId="urn:microsoft.com/office/officeart/2018/2/layout/IconVerticalSolidList"/>
    <dgm:cxn modelId="{BCABD2EC-017F-469B-A653-11F790967348}" srcId="{072409DF-4D38-4DE0-BA7C-28C571072102}" destId="{C690AF4A-EB34-408D-AF05-DFFBEE727E40}" srcOrd="1" destOrd="0" parTransId="{5D428F61-22A8-478C-9DB9-B8F3F39F2C3F}" sibTransId="{869AF64B-AA6B-4DC2-9296-7D7930BB5B30}"/>
    <dgm:cxn modelId="{2C13D760-1C96-459B-8D37-DC57D1F9F9B0}" type="presParOf" srcId="{4FDDE7A9-4CD3-4BB6-AFD1-31C073218D3E}" destId="{0CD6E454-88C1-4600-B603-5B992C5E62B0}" srcOrd="0" destOrd="0" presId="urn:microsoft.com/office/officeart/2018/2/layout/IconVerticalSolidList"/>
    <dgm:cxn modelId="{CBD9160F-FF25-4DDE-9799-C64D98256905}" type="presParOf" srcId="{0CD6E454-88C1-4600-B603-5B992C5E62B0}" destId="{D9957123-DE95-4987-BC09-687F36F1DEE2}" srcOrd="0" destOrd="0" presId="urn:microsoft.com/office/officeart/2018/2/layout/IconVerticalSolidList"/>
    <dgm:cxn modelId="{9B51281F-12FA-4056-AB5F-D6D48ACC24E1}" type="presParOf" srcId="{0CD6E454-88C1-4600-B603-5B992C5E62B0}" destId="{22A67C21-A52E-4BE5-B126-530F406A7D8E}" srcOrd="1" destOrd="0" presId="urn:microsoft.com/office/officeart/2018/2/layout/IconVerticalSolidList"/>
    <dgm:cxn modelId="{99792DF1-9355-4FC7-A455-EBD09020434C}" type="presParOf" srcId="{0CD6E454-88C1-4600-B603-5B992C5E62B0}" destId="{0EE8026D-59EF-41CA-B8EE-A9A3CF713DB2}" srcOrd="2" destOrd="0" presId="urn:microsoft.com/office/officeart/2018/2/layout/IconVerticalSolidList"/>
    <dgm:cxn modelId="{A3166EA8-4553-4F5A-80C8-5A23CB74259B}" type="presParOf" srcId="{0CD6E454-88C1-4600-B603-5B992C5E62B0}" destId="{C982044D-6045-4DFC-98CD-FEE9D797E7EE}" srcOrd="3" destOrd="0" presId="urn:microsoft.com/office/officeart/2018/2/layout/IconVerticalSolidList"/>
    <dgm:cxn modelId="{948628A9-AE19-4DE1-A000-FF1CBF9D6E36}" type="presParOf" srcId="{4FDDE7A9-4CD3-4BB6-AFD1-31C073218D3E}" destId="{5AE33640-63D9-4700-ACDD-4499FEE18544}" srcOrd="1" destOrd="0" presId="urn:microsoft.com/office/officeart/2018/2/layout/IconVerticalSolidList"/>
    <dgm:cxn modelId="{213A38A6-D359-4AEC-A99C-8156838FE10F}" type="presParOf" srcId="{4FDDE7A9-4CD3-4BB6-AFD1-31C073218D3E}" destId="{65029A1E-4308-4C36-AB44-55D6F5204151}" srcOrd="2" destOrd="0" presId="urn:microsoft.com/office/officeart/2018/2/layout/IconVerticalSolidList"/>
    <dgm:cxn modelId="{CB4521E9-A8C8-4268-9AA3-EC2CCDB8B3A1}" type="presParOf" srcId="{65029A1E-4308-4C36-AB44-55D6F5204151}" destId="{3FDAB7FE-8BEB-452C-B377-D73A3589DD23}" srcOrd="0" destOrd="0" presId="urn:microsoft.com/office/officeart/2018/2/layout/IconVerticalSolidList"/>
    <dgm:cxn modelId="{D0E4E96F-38E1-4F51-B428-5EBBB7A3967E}" type="presParOf" srcId="{65029A1E-4308-4C36-AB44-55D6F5204151}" destId="{2700944A-4FF3-434B-B9FC-D3D7920D457C}" srcOrd="1" destOrd="0" presId="urn:microsoft.com/office/officeart/2018/2/layout/IconVerticalSolidList"/>
    <dgm:cxn modelId="{316DEE36-1986-4C7B-87B6-9B5B18809435}" type="presParOf" srcId="{65029A1E-4308-4C36-AB44-55D6F5204151}" destId="{0FD66856-4AE6-4C3E-B743-DD88FE8E685A}" srcOrd="2" destOrd="0" presId="urn:microsoft.com/office/officeart/2018/2/layout/IconVerticalSolidList"/>
    <dgm:cxn modelId="{56D847FD-D1EA-4B25-8698-3110E08E7D15}" type="presParOf" srcId="{65029A1E-4308-4C36-AB44-55D6F5204151}" destId="{EB20F531-9AB4-42D2-8862-7B614EB737E1}" srcOrd="3" destOrd="0" presId="urn:microsoft.com/office/officeart/2018/2/layout/IconVerticalSolidList"/>
    <dgm:cxn modelId="{1063B5ED-6ED1-4FE0-81E9-CE0FA0CCC23D}" type="presParOf" srcId="{4FDDE7A9-4CD3-4BB6-AFD1-31C073218D3E}" destId="{240E6205-1681-4284-8396-380613F7CBE2}" srcOrd="3" destOrd="0" presId="urn:microsoft.com/office/officeart/2018/2/layout/IconVerticalSolidList"/>
    <dgm:cxn modelId="{683B89B6-9A24-4915-BB9C-04F93000B547}" type="presParOf" srcId="{4FDDE7A9-4CD3-4BB6-AFD1-31C073218D3E}" destId="{0D0CD603-CE5B-4784-85C9-8E47E87F5FFB}" srcOrd="4" destOrd="0" presId="urn:microsoft.com/office/officeart/2018/2/layout/IconVerticalSolidList"/>
    <dgm:cxn modelId="{E50CAC40-0A34-44D8-ABE7-2181C94D39BD}" type="presParOf" srcId="{0D0CD603-CE5B-4784-85C9-8E47E87F5FFB}" destId="{233F71F6-8F3C-426C-B546-D8A84E619CED}" srcOrd="0" destOrd="0" presId="urn:microsoft.com/office/officeart/2018/2/layout/IconVerticalSolidList"/>
    <dgm:cxn modelId="{532A6F03-5E5B-4A88-A47E-D577182654E0}" type="presParOf" srcId="{0D0CD603-CE5B-4784-85C9-8E47E87F5FFB}" destId="{BF56CD6B-0B4A-485C-BEE2-D02DF11933FB}" srcOrd="1" destOrd="0" presId="urn:microsoft.com/office/officeart/2018/2/layout/IconVerticalSolidList"/>
    <dgm:cxn modelId="{D98EC5D5-C009-40C3-83BF-895C8CD10CFD}" type="presParOf" srcId="{0D0CD603-CE5B-4784-85C9-8E47E87F5FFB}" destId="{E2D39B8C-A39C-4D97-9687-4B6998648294}" srcOrd="2" destOrd="0" presId="urn:microsoft.com/office/officeart/2018/2/layout/IconVerticalSolidList"/>
    <dgm:cxn modelId="{D3EE8282-538A-403F-BB83-B45C2035A907}" type="presParOf" srcId="{0D0CD603-CE5B-4784-85C9-8E47E87F5FFB}" destId="{B4917448-BE37-4810-91C7-5D933746D664}" srcOrd="3" destOrd="0" presId="urn:microsoft.com/office/officeart/2018/2/layout/IconVerticalSolidList"/>
    <dgm:cxn modelId="{26DAE300-9AC0-4ABB-A42C-13FBB3C0748C}" type="presParOf" srcId="{4FDDE7A9-4CD3-4BB6-AFD1-31C073218D3E}" destId="{57636668-85BE-42D7-A9A5-2D967E117C6C}" srcOrd="5" destOrd="0" presId="urn:microsoft.com/office/officeart/2018/2/layout/IconVerticalSolidList"/>
    <dgm:cxn modelId="{E47FD460-C627-4E5D-95A2-14D2C3A37481}" type="presParOf" srcId="{4FDDE7A9-4CD3-4BB6-AFD1-31C073218D3E}" destId="{8D8EE349-73EA-4194-9731-36D11A515BC8}" srcOrd="6" destOrd="0" presId="urn:microsoft.com/office/officeart/2018/2/layout/IconVerticalSolidList"/>
    <dgm:cxn modelId="{92CFA858-2307-4BB3-91DD-A278EFB23E37}" type="presParOf" srcId="{8D8EE349-73EA-4194-9731-36D11A515BC8}" destId="{6ADC6248-25F5-4F60-ABC9-5E3F6F2DFEBF}" srcOrd="0" destOrd="0" presId="urn:microsoft.com/office/officeart/2018/2/layout/IconVerticalSolidList"/>
    <dgm:cxn modelId="{85795D70-9A10-4CAF-94DF-9BECEDCCC8B6}" type="presParOf" srcId="{8D8EE349-73EA-4194-9731-36D11A515BC8}" destId="{0DC620BE-45BA-42F3-AC7D-96FA0A972489}" srcOrd="1" destOrd="0" presId="urn:microsoft.com/office/officeart/2018/2/layout/IconVerticalSolidList"/>
    <dgm:cxn modelId="{D57776AC-B51A-407E-B849-2B808FB9D6BB}" type="presParOf" srcId="{8D8EE349-73EA-4194-9731-36D11A515BC8}" destId="{CBF119B9-F22D-46C0-9956-1FAEECB45744}" srcOrd="2" destOrd="0" presId="urn:microsoft.com/office/officeart/2018/2/layout/IconVerticalSolidList"/>
    <dgm:cxn modelId="{5EBFA6C5-34B7-4C82-ACF0-1BE586D97536}" type="presParOf" srcId="{8D8EE349-73EA-4194-9731-36D11A515BC8}" destId="{91430EED-2FE2-46B1-A921-8EC93CBB1626}" srcOrd="3" destOrd="0" presId="urn:microsoft.com/office/officeart/2018/2/layout/IconVerticalSolidList"/>
    <dgm:cxn modelId="{FB06FE0D-C95E-4C00-905A-99B7EFEEAC56}" type="presParOf" srcId="{4FDDE7A9-4CD3-4BB6-AFD1-31C073218D3E}" destId="{CAD26D88-9DA2-4C31-913C-7A1D17800063}" srcOrd="7" destOrd="0" presId="urn:microsoft.com/office/officeart/2018/2/layout/IconVerticalSolidList"/>
    <dgm:cxn modelId="{0A3ED570-C5E0-4E08-9B45-A3E782077985}" type="presParOf" srcId="{4FDDE7A9-4CD3-4BB6-AFD1-31C073218D3E}" destId="{D25549D9-C424-469B-8D0E-2A0B6895F27F}" srcOrd="8" destOrd="0" presId="urn:microsoft.com/office/officeart/2018/2/layout/IconVerticalSolidList"/>
    <dgm:cxn modelId="{95398054-84EA-4706-876F-DCBB5E0AB5D8}" type="presParOf" srcId="{D25549D9-C424-469B-8D0E-2A0B6895F27F}" destId="{56DCBE5A-C859-4FDC-A448-F653EC3B81F2}" srcOrd="0" destOrd="0" presId="urn:microsoft.com/office/officeart/2018/2/layout/IconVerticalSolidList"/>
    <dgm:cxn modelId="{3CDB7C3B-ED05-4DF2-A9F9-E0755B91BF43}" type="presParOf" srcId="{D25549D9-C424-469B-8D0E-2A0B6895F27F}" destId="{1E0A106D-D147-44C1-8B49-EBD5A4CB2E05}" srcOrd="1" destOrd="0" presId="urn:microsoft.com/office/officeart/2018/2/layout/IconVerticalSolidList"/>
    <dgm:cxn modelId="{D1568F7A-F223-431F-8836-3B4D635C2396}" type="presParOf" srcId="{D25549D9-C424-469B-8D0E-2A0B6895F27F}" destId="{4BB14EC0-E28A-4D52-AE27-723A966DDE96}" srcOrd="2" destOrd="0" presId="urn:microsoft.com/office/officeart/2018/2/layout/IconVerticalSolidList"/>
    <dgm:cxn modelId="{196CE49A-67D2-4980-812C-6D637E2C9E22}" type="presParOf" srcId="{D25549D9-C424-469B-8D0E-2A0B6895F27F}" destId="{0B2357FB-83F4-4E0E-B3AD-CA424888627B}" srcOrd="3" destOrd="0" presId="urn:microsoft.com/office/officeart/2018/2/layout/IconVerticalSolidList"/>
    <dgm:cxn modelId="{C845B4FE-F46A-4B90-B0D8-E69E5BF836AE}" type="presParOf" srcId="{4FDDE7A9-4CD3-4BB6-AFD1-31C073218D3E}" destId="{5A52DBAA-A0A3-47B1-872E-9EA11061483A}" srcOrd="9" destOrd="0" presId="urn:microsoft.com/office/officeart/2018/2/layout/IconVerticalSolidList"/>
    <dgm:cxn modelId="{E4516D96-E96B-4C50-AF48-5D6059FEFBDE}" type="presParOf" srcId="{4FDDE7A9-4CD3-4BB6-AFD1-31C073218D3E}" destId="{AB2D3F9F-2F93-4D25-8C36-CA1DEC5DD492}" srcOrd="10" destOrd="0" presId="urn:microsoft.com/office/officeart/2018/2/layout/IconVerticalSolidList"/>
    <dgm:cxn modelId="{3D389A43-EDD9-4C12-9DB5-43ECF9AE2B67}" type="presParOf" srcId="{AB2D3F9F-2F93-4D25-8C36-CA1DEC5DD492}" destId="{BAEB7538-C212-4ECC-879A-A1C9769E9D4A}" srcOrd="0" destOrd="0" presId="urn:microsoft.com/office/officeart/2018/2/layout/IconVerticalSolidList"/>
    <dgm:cxn modelId="{D1F0B0DB-5902-4DCB-B8C2-5145DAF9C6DD}" type="presParOf" srcId="{AB2D3F9F-2F93-4D25-8C36-CA1DEC5DD492}" destId="{F7535567-2323-420F-9BB7-C40FCBA9A7EE}" srcOrd="1" destOrd="0" presId="urn:microsoft.com/office/officeart/2018/2/layout/IconVerticalSolidList"/>
    <dgm:cxn modelId="{8F23EF23-BF3A-4487-85E5-7C3DC55AAC8D}" type="presParOf" srcId="{AB2D3F9F-2F93-4D25-8C36-CA1DEC5DD492}" destId="{84FAF6AE-B043-416D-BF65-DCF243DB93A2}" srcOrd="2" destOrd="0" presId="urn:microsoft.com/office/officeart/2018/2/layout/IconVerticalSolidList"/>
    <dgm:cxn modelId="{BE2C1563-B6F2-48EA-9B39-EC333F587E8D}" type="presParOf" srcId="{AB2D3F9F-2F93-4D25-8C36-CA1DEC5DD492}" destId="{40882010-E87A-4134-8F48-FC3773746487}" srcOrd="3" destOrd="0" presId="urn:microsoft.com/office/officeart/2018/2/layout/IconVerticalSolidList"/>
    <dgm:cxn modelId="{24B5F6D4-217D-4645-BC09-EAD2C61BB01F}" type="presParOf" srcId="{4FDDE7A9-4CD3-4BB6-AFD1-31C073218D3E}" destId="{02D25288-F447-4DEF-8824-D74BE97C74D6}" srcOrd="11" destOrd="0" presId="urn:microsoft.com/office/officeart/2018/2/layout/IconVerticalSolidList"/>
    <dgm:cxn modelId="{E2F89523-AF5E-448D-B566-782BCCF97E11}" type="presParOf" srcId="{4FDDE7A9-4CD3-4BB6-AFD1-31C073218D3E}" destId="{FEA38D7A-2D5A-4EB0-B719-E01BD308BFE6}" srcOrd="12" destOrd="0" presId="urn:microsoft.com/office/officeart/2018/2/layout/IconVerticalSolidList"/>
    <dgm:cxn modelId="{310B6187-CAC1-4CDF-90B8-AAEC105EA1E2}" type="presParOf" srcId="{FEA38D7A-2D5A-4EB0-B719-E01BD308BFE6}" destId="{B4DEF4BB-C70A-49D6-B42A-A0CBA0CFB26C}" srcOrd="0" destOrd="0" presId="urn:microsoft.com/office/officeart/2018/2/layout/IconVerticalSolidList"/>
    <dgm:cxn modelId="{EADD0BC9-C607-4277-B371-3B49428497A0}" type="presParOf" srcId="{FEA38D7A-2D5A-4EB0-B719-E01BD308BFE6}" destId="{E0F85F3F-9C07-45A0-A043-2B165DE10CAE}" srcOrd="1" destOrd="0" presId="urn:microsoft.com/office/officeart/2018/2/layout/IconVerticalSolidList"/>
    <dgm:cxn modelId="{DD9AC490-60CE-45F3-9264-CB450885A741}" type="presParOf" srcId="{FEA38D7A-2D5A-4EB0-B719-E01BD308BFE6}" destId="{70708D88-9B9B-48F1-ABEB-499D50ACF2F2}" srcOrd="2" destOrd="0" presId="urn:microsoft.com/office/officeart/2018/2/layout/IconVerticalSolidList"/>
    <dgm:cxn modelId="{F87073BD-671E-449A-9A5C-1B1A8C3DE30B}" type="presParOf" srcId="{FEA38D7A-2D5A-4EB0-B719-E01BD308BFE6}" destId="{D79F9C7F-3239-40E6-9A81-A8FAB4346888}" srcOrd="3" destOrd="0" presId="urn:microsoft.com/office/officeart/2018/2/layout/IconVerticalSolidList"/>
    <dgm:cxn modelId="{0DA7353F-32EB-439B-97F7-71F6ABDFAD6A}" type="presParOf" srcId="{4FDDE7A9-4CD3-4BB6-AFD1-31C073218D3E}" destId="{C31F9A22-6BAA-45E5-A8D9-F9BB933F2339}" srcOrd="13" destOrd="0" presId="urn:microsoft.com/office/officeart/2018/2/layout/IconVerticalSolidList"/>
    <dgm:cxn modelId="{D1968F1F-3D33-4875-86BA-2928B1B87719}" type="presParOf" srcId="{4FDDE7A9-4CD3-4BB6-AFD1-31C073218D3E}" destId="{661D5552-9876-45AE-9FF9-7081A40D457B}" srcOrd="14" destOrd="0" presId="urn:microsoft.com/office/officeart/2018/2/layout/IconVerticalSolidList"/>
    <dgm:cxn modelId="{5265769C-EFE1-45C6-B931-F779AF5993B7}" type="presParOf" srcId="{661D5552-9876-45AE-9FF9-7081A40D457B}" destId="{FD605F32-AE9F-45E0-92DF-71E2768770B2}" srcOrd="0" destOrd="0" presId="urn:microsoft.com/office/officeart/2018/2/layout/IconVerticalSolidList"/>
    <dgm:cxn modelId="{A6C6BA86-88BD-4E87-8D5E-7FBAD2BC15B1}" type="presParOf" srcId="{661D5552-9876-45AE-9FF9-7081A40D457B}" destId="{9A337608-89E1-4798-8532-90B9A919B37E}" srcOrd="1" destOrd="0" presId="urn:microsoft.com/office/officeart/2018/2/layout/IconVerticalSolidList"/>
    <dgm:cxn modelId="{D16B142C-4169-4E56-B906-DB7B0473EA23}" type="presParOf" srcId="{661D5552-9876-45AE-9FF9-7081A40D457B}" destId="{FCCC9566-DEE7-4B5A-8F25-A0B719FC5F41}" srcOrd="2" destOrd="0" presId="urn:microsoft.com/office/officeart/2018/2/layout/IconVerticalSolidList"/>
    <dgm:cxn modelId="{763B3B3E-5252-4419-81F7-28A036B08206}" type="presParOf" srcId="{661D5552-9876-45AE-9FF9-7081A40D457B}" destId="{A2BE095F-7840-4347-9097-BE262B57EA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ABE8B0-EEBF-4D6F-AF68-FEEC0D4B4A2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07A40D5-9DB4-4111-B615-E8F237EA0C45}">
      <dgm:prSet phldr="0"/>
      <dgm:spPr/>
      <dgm:t>
        <a:bodyPr/>
        <a:lstStyle/>
        <a:p>
          <a:pPr rtl="0"/>
          <a:r>
            <a:rPr lang="en-US" dirty="0">
              <a:latin typeface="Corbel" panose="020B0503020204020204"/>
            </a:rPr>
            <a:t>User</a:t>
          </a:r>
        </a:p>
      </dgm:t>
    </dgm:pt>
    <dgm:pt modelId="{FC3B4443-8E9C-4B6D-9AB1-2297734182F0}" type="parTrans" cxnId="{853669DB-1DBB-4A72-838A-4DBC48708D30}">
      <dgm:prSet/>
      <dgm:spPr/>
      <dgm:t>
        <a:bodyPr/>
        <a:lstStyle/>
        <a:p>
          <a:endParaRPr lang="en-US"/>
        </a:p>
      </dgm:t>
    </dgm:pt>
    <dgm:pt modelId="{72E5F779-D4F2-4E0A-A139-F1F6FAB7BDBB}" type="sibTrans" cxnId="{853669DB-1DBB-4A72-838A-4DBC48708D30}">
      <dgm:prSet/>
      <dgm:spPr/>
      <dgm:t>
        <a:bodyPr/>
        <a:lstStyle/>
        <a:p>
          <a:endParaRPr lang="en-US"/>
        </a:p>
      </dgm:t>
    </dgm:pt>
    <dgm:pt modelId="{B0FDB9F9-BA85-4576-8242-CDAC9913BED3}" type="pres">
      <dgm:prSet presAssocID="{DAABE8B0-EEBF-4D6F-AF68-FEEC0D4B4A26}" presName="linear" presStyleCnt="0">
        <dgm:presLayoutVars>
          <dgm:animLvl val="lvl"/>
          <dgm:resizeHandles val="exact"/>
        </dgm:presLayoutVars>
      </dgm:prSet>
      <dgm:spPr/>
    </dgm:pt>
    <dgm:pt modelId="{C9DAB0E3-1152-45BF-9F59-724FAC1AB23A}" type="pres">
      <dgm:prSet presAssocID="{607A40D5-9DB4-4111-B615-E8F237EA0C45}" presName="parentText" presStyleLbl="node1" presStyleIdx="0" presStyleCnt="1" custLinFactNeighborY="-1978">
        <dgm:presLayoutVars>
          <dgm:chMax val="0"/>
          <dgm:bulletEnabled val="1"/>
        </dgm:presLayoutVars>
      </dgm:prSet>
      <dgm:spPr/>
    </dgm:pt>
  </dgm:ptLst>
  <dgm:cxnLst>
    <dgm:cxn modelId="{1877A187-13CF-4354-8568-88F84956A321}" type="presOf" srcId="{607A40D5-9DB4-4111-B615-E8F237EA0C45}" destId="{C9DAB0E3-1152-45BF-9F59-724FAC1AB23A}" srcOrd="0" destOrd="0" presId="urn:microsoft.com/office/officeart/2005/8/layout/vList2"/>
    <dgm:cxn modelId="{853669DB-1DBB-4A72-838A-4DBC48708D30}" srcId="{DAABE8B0-EEBF-4D6F-AF68-FEEC0D4B4A26}" destId="{607A40D5-9DB4-4111-B615-E8F237EA0C45}" srcOrd="0" destOrd="0" parTransId="{FC3B4443-8E9C-4B6D-9AB1-2297734182F0}" sibTransId="{72E5F779-D4F2-4E0A-A139-F1F6FAB7BDBB}"/>
    <dgm:cxn modelId="{F813C9F1-4040-49A9-B926-E24DCC07BC93}" type="presOf" srcId="{DAABE8B0-EEBF-4D6F-AF68-FEEC0D4B4A26}" destId="{B0FDB9F9-BA85-4576-8242-CDAC9913BED3}" srcOrd="0" destOrd="0" presId="urn:microsoft.com/office/officeart/2005/8/layout/vList2"/>
    <dgm:cxn modelId="{4BB0EA5D-3086-486B-8D39-72185F78AC39}" type="presParOf" srcId="{B0FDB9F9-BA85-4576-8242-CDAC9913BED3}" destId="{C9DAB0E3-1152-45BF-9F59-724FAC1AB23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22512-DF96-4530-B5D4-E9E5269A7071}">
      <dsp:nvSpPr>
        <dsp:cNvPr id="0" name=""/>
        <dsp:cNvSpPr/>
      </dsp:nvSpPr>
      <dsp:spPr>
        <a:xfrm>
          <a:off x="2866" y="230028"/>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User Management</a:t>
          </a:r>
          <a:endParaRPr lang="en-US" sz="2900" kern="1200" dirty="0">
            <a:latin typeface="Corbel" panose="020B0503020204020204"/>
          </a:endParaRPr>
        </a:p>
      </dsp:txBody>
      <dsp:txXfrm>
        <a:off x="2866" y="230028"/>
        <a:ext cx="2273960" cy="1364376"/>
      </dsp:txXfrm>
    </dsp:sp>
    <dsp:sp modelId="{232CC023-9466-4AFE-9EA8-A178DC54FC1F}">
      <dsp:nvSpPr>
        <dsp:cNvPr id="0" name=""/>
        <dsp:cNvSpPr/>
      </dsp:nvSpPr>
      <dsp:spPr>
        <a:xfrm>
          <a:off x="2504222" y="230028"/>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u="none" kern="1200" dirty="0">
              <a:uFillTx/>
            </a:rPr>
            <a:t>Log in</a:t>
          </a:r>
          <a:r>
            <a:rPr lang="en-US" sz="2900" kern="1200" dirty="0">
              <a:latin typeface="Corbel" panose="020B0503020204020204"/>
            </a:rPr>
            <a:t> </a:t>
          </a:r>
          <a:endParaRPr lang="en-US" sz="2900" kern="1200" dirty="0"/>
        </a:p>
      </dsp:txBody>
      <dsp:txXfrm>
        <a:off x="2504222" y="230028"/>
        <a:ext cx="2273960" cy="1364376"/>
      </dsp:txXfrm>
    </dsp:sp>
    <dsp:sp modelId="{5538D414-3867-4E10-8F79-E7942089F629}">
      <dsp:nvSpPr>
        <dsp:cNvPr id="0" name=""/>
        <dsp:cNvSpPr/>
      </dsp:nvSpPr>
      <dsp:spPr>
        <a:xfrm>
          <a:off x="5005579" y="230028"/>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Reminder Management</a:t>
          </a:r>
          <a:r>
            <a:rPr lang="en-US" sz="2900" kern="1200" dirty="0">
              <a:latin typeface="Corbel" panose="020B0503020204020204"/>
            </a:rPr>
            <a:t> </a:t>
          </a:r>
          <a:endParaRPr lang="en-US" sz="2900" kern="1200" dirty="0"/>
        </a:p>
      </dsp:txBody>
      <dsp:txXfrm>
        <a:off x="5005579" y="230028"/>
        <a:ext cx="2273960" cy="1364376"/>
      </dsp:txXfrm>
    </dsp:sp>
    <dsp:sp modelId="{445B2FA9-9F9A-424A-954E-7244E98B9B22}">
      <dsp:nvSpPr>
        <dsp:cNvPr id="0" name=""/>
        <dsp:cNvSpPr/>
      </dsp:nvSpPr>
      <dsp:spPr>
        <a:xfrm>
          <a:off x="7506936" y="230028"/>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Notification Management</a:t>
          </a:r>
        </a:p>
      </dsp:txBody>
      <dsp:txXfrm>
        <a:off x="7506936" y="230028"/>
        <a:ext cx="2273960" cy="1364376"/>
      </dsp:txXfrm>
    </dsp:sp>
    <dsp:sp modelId="{40427F6E-AE70-4D6B-80E5-D362F5F94399}">
      <dsp:nvSpPr>
        <dsp:cNvPr id="0" name=""/>
        <dsp:cNvSpPr/>
      </dsp:nvSpPr>
      <dsp:spPr>
        <a:xfrm>
          <a:off x="1253544" y="1821800"/>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Clr>
              <a:srgbClr val="000000"/>
            </a:buClr>
            <a:buSzPts val="1000"/>
            <a:buFont typeface="+mj-lt"/>
            <a:buNone/>
          </a:pPr>
          <a:r>
            <a:rPr lang="en-US" sz="2900" b="0" u="none" kern="1200" dirty="0">
              <a:uFillTx/>
            </a:rPr>
            <a:t>Tips and Suggestions</a:t>
          </a:r>
          <a:endParaRPr lang="en-US" sz="2900" b="0" kern="1200" dirty="0">
            <a:latin typeface="Corbel" panose="020B0503020204020204"/>
          </a:endParaRPr>
        </a:p>
      </dsp:txBody>
      <dsp:txXfrm>
        <a:off x="1253544" y="1821800"/>
        <a:ext cx="2273960" cy="1364376"/>
      </dsp:txXfrm>
    </dsp:sp>
    <dsp:sp modelId="{6021BD64-EE7E-4EEB-9277-D597383B7F46}">
      <dsp:nvSpPr>
        <dsp:cNvPr id="0" name=""/>
        <dsp:cNvSpPr/>
      </dsp:nvSpPr>
      <dsp:spPr>
        <a:xfrm>
          <a:off x="3754901" y="1821800"/>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Corbel" panose="020B0503020204020204"/>
            </a:rPr>
            <a:t> </a:t>
          </a:r>
          <a:r>
            <a:rPr lang="en-US" sz="2900" kern="1200" dirty="0"/>
            <a:t>Task Status Management</a:t>
          </a:r>
          <a:endParaRPr lang="en-US" sz="2900" kern="1200" dirty="0">
            <a:latin typeface="Corbel" panose="020B0503020204020204"/>
          </a:endParaRPr>
        </a:p>
      </dsp:txBody>
      <dsp:txXfrm>
        <a:off x="3754901" y="1821800"/>
        <a:ext cx="2273960" cy="1364376"/>
      </dsp:txXfrm>
    </dsp:sp>
    <dsp:sp modelId="{6B12766A-6065-477A-9800-FD764393519F}">
      <dsp:nvSpPr>
        <dsp:cNvPr id="0" name=""/>
        <dsp:cNvSpPr/>
      </dsp:nvSpPr>
      <dsp:spPr>
        <a:xfrm>
          <a:off x="6256257" y="1821800"/>
          <a:ext cx="2273960" cy="13643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Logout</a:t>
          </a:r>
        </a:p>
      </dsp:txBody>
      <dsp:txXfrm>
        <a:off x="6256257" y="1821800"/>
        <a:ext cx="2273960" cy="1364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95547-6E43-41FE-94E0-8E95AB86CA08}">
      <dsp:nvSpPr>
        <dsp:cNvPr id="0" name=""/>
        <dsp:cNvSpPr/>
      </dsp:nvSpPr>
      <dsp:spPr>
        <a:xfrm>
          <a:off x="2866" y="230028"/>
          <a:ext cx="2273960" cy="13643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Corbel" panose="020B0503020204020204"/>
            </a:rPr>
            <a:t>Performance Requirements</a:t>
          </a:r>
        </a:p>
      </dsp:txBody>
      <dsp:txXfrm>
        <a:off x="2866" y="230028"/>
        <a:ext cx="2273960" cy="1364376"/>
      </dsp:txXfrm>
    </dsp:sp>
    <dsp:sp modelId="{1B100193-6BD6-4269-A0BB-8ADC722D33F7}">
      <dsp:nvSpPr>
        <dsp:cNvPr id="0" name=""/>
        <dsp:cNvSpPr/>
      </dsp:nvSpPr>
      <dsp:spPr>
        <a:xfrm>
          <a:off x="2504222" y="230028"/>
          <a:ext cx="2273960" cy="1364376"/>
        </a:xfrm>
        <a:prstGeom prst="rect">
          <a:avLst/>
        </a:prstGeom>
        <a:solidFill>
          <a:schemeClr val="accent2">
            <a:hueOff val="-241033"/>
            <a:satOff val="-1654"/>
            <a:lumOff val="85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Corbel" panose="020B0503020204020204"/>
            </a:rPr>
            <a:t>Safety Requirements </a:t>
          </a:r>
        </a:p>
      </dsp:txBody>
      <dsp:txXfrm>
        <a:off x="2504222" y="230028"/>
        <a:ext cx="2273960" cy="1364376"/>
      </dsp:txXfrm>
    </dsp:sp>
    <dsp:sp modelId="{051122B8-B470-4647-913C-B2B384EA8109}">
      <dsp:nvSpPr>
        <dsp:cNvPr id="0" name=""/>
        <dsp:cNvSpPr/>
      </dsp:nvSpPr>
      <dsp:spPr>
        <a:xfrm>
          <a:off x="5005579" y="230028"/>
          <a:ext cx="2273960" cy="1364376"/>
        </a:xfrm>
        <a:prstGeom prst="rect">
          <a:avLst/>
        </a:prstGeom>
        <a:solidFill>
          <a:schemeClr val="accent2">
            <a:hueOff val="-482067"/>
            <a:satOff val="-3308"/>
            <a:lumOff val="169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Corbel" panose="020B0503020204020204"/>
            </a:rPr>
            <a:t>Accessibility </a:t>
          </a:r>
        </a:p>
      </dsp:txBody>
      <dsp:txXfrm>
        <a:off x="5005579" y="230028"/>
        <a:ext cx="2273960" cy="1364376"/>
      </dsp:txXfrm>
    </dsp:sp>
    <dsp:sp modelId="{A4BFD18B-98D7-49E1-BC8B-253DDB1F5430}">
      <dsp:nvSpPr>
        <dsp:cNvPr id="0" name=""/>
        <dsp:cNvSpPr/>
      </dsp:nvSpPr>
      <dsp:spPr>
        <a:xfrm>
          <a:off x="7506936" y="230028"/>
          <a:ext cx="2273960" cy="1364376"/>
        </a:xfrm>
        <a:prstGeom prst="rect">
          <a:avLst/>
        </a:prstGeom>
        <a:solidFill>
          <a:schemeClr val="accent2">
            <a:hueOff val="-723100"/>
            <a:satOff val="-4962"/>
            <a:lumOff val="254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Reliability</a:t>
          </a:r>
        </a:p>
      </dsp:txBody>
      <dsp:txXfrm>
        <a:off x="7506936" y="230028"/>
        <a:ext cx="2273960" cy="1364376"/>
      </dsp:txXfrm>
    </dsp:sp>
    <dsp:sp modelId="{8820834A-7EDA-4E2A-BB1A-F089DBCACA7C}">
      <dsp:nvSpPr>
        <dsp:cNvPr id="0" name=""/>
        <dsp:cNvSpPr/>
      </dsp:nvSpPr>
      <dsp:spPr>
        <a:xfrm>
          <a:off x="1253544" y="1821800"/>
          <a:ext cx="2273960" cy="1364376"/>
        </a:xfrm>
        <a:prstGeom prst="rect">
          <a:avLst/>
        </a:prstGeom>
        <a:solidFill>
          <a:schemeClr val="accent2">
            <a:hueOff val="-964133"/>
            <a:satOff val="-6616"/>
            <a:lumOff val="339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Clr>
              <a:srgbClr val="000000"/>
            </a:buClr>
            <a:buSzPts val="1000"/>
            <a:buFont typeface="+mj-lt"/>
            <a:buNone/>
          </a:pPr>
          <a:r>
            <a:rPr lang="en-US" sz="2800" kern="1200" dirty="0"/>
            <a:t>Accessibility</a:t>
          </a:r>
        </a:p>
      </dsp:txBody>
      <dsp:txXfrm>
        <a:off x="1253544" y="1821800"/>
        <a:ext cx="2273960" cy="1364376"/>
      </dsp:txXfrm>
    </dsp:sp>
    <dsp:sp modelId="{3176CB57-88C1-4811-BC31-801A7A8BAA45}">
      <dsp:nvSpPr>
        <dsp:cNvPr id="0" name=""/>
        <dsp:cNvSpPr/>
      </dsp:nvSpPr>
      <dsp:spPr>
        <a:xfrm>
          <a:off x="3754901" y="1821800"/>
          <a:ext cx="2273960" cy="1364376"/>
        </a:xfrm>
        <a:prstGeom prst="rect">
          <a:avLst/>
        </a:prstGeom>
        <a:solidFill>
          <a:schemeClr val="accent2">
            <a:hueOff val="-1205167"/>
            <a:satOff val="-8270"/>
            <a:lumOff val="42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Clr>
              <a:srgbClr val="000000"/>
            </a:buClr>
            <a:buSzPts val="1000"/>
            <a:buFont typeface="+mj-lt"/>
            <a:buNone/>
          </a:pPr>
          <a:r>
            <a:rPr lang="en-US" sz="2800" b="1" u="none" kern="1200" dirty="0">
              <a:uFillTx/>
            </a:rPr>
            <a:t>Privacy</a:t>
          </a:r>
          <a:endParaRPr lang="en-US" sz="2800" kern="1200" dirty="0"/>
        </a:p>
      </dsp:txBody>
      <dsp:txXfrm>
        <a:off x="3754901" y="1821800"/>
        <a:ext cx="2273960" cy="1364376"/>
      </dsp:txXfrm>
    </dsp:sp>
    <dsp:sp modelId="{65934422-5DE5-40A8-8462-54A99229A83C}">
      <dsp:nvSpPr>
        <dsp:cNvPr id="0" name=""/>
        <dsp:cNvSpPr/>
      </dsp:nvSpPr>
      <dsp:spPr>
        <a:xfrm>
          <a:off x="6256257" y="1821800"/>
          <a:ext cx="2273960" cy="1364376"/>
        </a:xfrm>
        <a:prstGeom prst="rect">
          <a:avLst/>
        </a:prstGeom>
        <a:solidFill>
          <a:schemeClr val="accent2">
            <a:hueOff val="-1446200"/>
            <a:satOff val="-9924"/>
            <a:lumOff val="50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Clr>
              <a:srgbClr val="000000"/>
            </a:buClr>
            <a:buSzPts val="1000"/>
            <a:buFont typeface="+mj-lt"/>
            <a:buNone/>
          </a:pPr>
          <a:r>
            <a:rPr lang="en-US" sz="2800" b="1" u="none" kern="1200">
              <a:uFillTx/>
            </a:rPr>
            <a:t>Usability</a:t>
          </a:r>
        </a:p>
      </dsp:txBody>
      <dsp:txXfrm>
        <a:off x="6256257" y="1821800"/>
        <a:ext cx="2273960" cy="1364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57123-DE95-4987-BC09-687F36F1DEE2}">
      <dsp:nvSpPr>
        <dsp:cNvPr id="0" name=""/>
        <dsp:cNvSpPr/>
      </dsp:nvSpPr>
      <dsp:spPr>
        <a:xfrm>
          <a:off x="0" y="611"/>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67C21-A52E-4BE5-B126-530F406A7D8E}">
      <dsp:nvSpPr>
        <dsp:cNvPr id="0" name=""/>
        <dsp:cNvSpPr/>
      </dsp:nvSpPr>
      <dsp:spPr>
        <a:xfrm>
          <a:off x="155441" y="116229"/>
          <a:ext cx="282620" cy="2826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82044D-6045-4DFC-98CD-FEE9D797E7EE}">
      <dsp:nvSpPr>
        <dsp:cNvPr id="0" name=""/>
        <dsp:cNvSpPr/>
      </dsp:nvSpPr>
      <dsp:spPr>
        <a:xfrm>
          <a:off x="593503" y="611"/>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Customizable User Interface </a:t>
          </a:r>
        </a:p>
      </dsp:txBody>
      <dsp:txXfrm>
        <a:off x="593503" y="611"/>
        <a:ext cx="5076874" cy="513856"/>
      </dsp:txXfrm>
    </dsp:sp>
    <dsp:sp modelId="{3FDAB7FE-8BEB-452C-B377-D73A3589DD23}">
      <dsp:nvSpPr>
        <dsp:cNvPr id="0" name=""/>
        <dsp:cNvSpPr/>
      </dsp:nvSpPr>
      <dsp:spPr>
        <a:xfrm>
          <a:off x="0" y="642931"/>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0944A-4FF3-434B-B9FC-D3D7920D457C}">
      <dsp:nvSpPr>
        <dsp:cNvPr id="0" name=""/>
        <dsp:cNvSpPr/>
      </dsp:nvSpPr>
      <dsp:spPr>
        <a:xfrm>
          <a:off x="155441" y="758549"/>
          <a:ext cx="282620" cy="2826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20F531-9AB4-42D2-8862-7B614EB737E1}">
      <dsp:nvSpPr>
        <dsp:cNvPr id="0" name=""/>
        <dsp:cNvSpPr/>
      </dsp:nvSpPr>
      <dsp:spPr>
        <a:xfrm>
          <a:off x="593503" y="642931"/>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Multi-channel Reminders</a:t>
          </a:r>
        </a:p>
      </dsp:txBody>
      <dsp:txXfrm>
        <a:off x="593503" y="642931"/>
        <a:ext cx="5076874" cy="513856"/>
      </dsp:txXfrm>
    </dsp:sp>
    <dsp:sp modelId="{233F71F6-8F3C-426C-B546-D8A84E619CED}">
      <dsp:nvSpPr>
        <dsp:cNvPr id="0" name=""/>
        <dsp:cNvSpPr/>
      </dsp:nvSpPr>
      <dsp:spPr>
        <a:xfrm>
          <a:off x="0" y="1285252"/>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56CD6B-0B4A-485C-BEE2-D02DF11933FB}">
      <dsp:nvSpPr>
        <dsp:cNvPr id="0" name=""/>
        <dsp:cNvSpPr/>
      </dsp:nvSpPr>
      <dsp:spPr>
        <a:xfrm>
          <a:off x="155441" y="1400869"/>
          <a:ext cx="282620" cy="2826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917448-BE37-4810-91C7-5D933746D664}">
      <dsp:nvSpPr>
        <dsp:cNvPr id="0" name=""/>
        <dsp:cNvSpPr/>
      </dsp:nvSpPr>
      <dsp:spPr>
        <a:xfrm>
          <a:off x="593503" y="1285252"/>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AI-Driven Task Tips</a:t>
          </a:r>
        </a:p>
      </dsp:txBody>
      <dsp:txXfrm>
        <a:off x="593503" y="1285252"/>
        <a:ext cx="5076874" cy="513856"/>
      </dsp:txXfrm>
    </dsp:sp>
    <dsp:sp modelId="{6ADC6248-25F5-4F60-ABC9-5E3F6F2DFEBF}">
      <dsp:nvSpPr>
        <dsp:cNvPr id="0" name=""/>
        <dsp:cNvSpPr/>
      </dsp:nvSpPr>
      <dsp:spPr>
        <a:xfrm>
          <a:off x="0" y="1908569"/>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620BE-45BA-42F3-AC7D-96FA0A972489}">
      <dsp:nvSpPr>
        <dsp:cNvPr id="0" name=""/>
        <dsp:cNvSpPr/>
      </dsp:nvSpPr>
      <dsp:spPr>
        <a:xfrm>
          <a:off x="155441" y="2043189"/>
          <a:ext cx="282620" cy="2826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430EED-2FE2-46B1-A921-8EC93CBB1626}">
      <dsp:nvSpPr>
        <dsp:cNvPr id="0" name=""/>
        <dsp:cNvSpPr/>
      </dsp:nvSpPr>
      <dsp:spPr>
        <a:xfrm>
          <a:off x="593503" y="1927572"/>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Automated Task Completion</a:t>
          </a:r>
        </a:p>
      </dsp:txBody>
      <dsp:txXfrm>
        <a:off x="593503" y="1927572"/>
        <a:ext cx="5076874" cy="513856"/>
      </dsp:txXfrm>
    </dsp:sp>
    <dsp:sp modelId="{56DCBE5A-C859-4FDC-A448-F653EC3B81F2}">
      <dsp:nvSpPr>
        <dsp:cNvPr id="0" name=""/>
        <dsp:cNvSpPr/>
      </dsp:nvSpPr>
      <dsp:spPr>
        <a:xfrm>
          <a:off x="0" y="2573746"/>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0A106D-D147-44C1-8B49-EBD5A4CB2E05}">
      <dsp:nvSpPr>
        <dsp:cNvPr id="0" name=""/>
        <dsp:cNvSpPr/>
      </dsp:nvSpPr>
      <dsp:spPr>
        <a:xfrm>
          <a:off x="155441" y="2685510"/>
          <a:ext cx="282620" cy="2826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2357FB-83F4-4E0E-B3AD-CA424888627B}">
      <dsp:nvSpPr>
        <dsp:cNvPr id="0" name=""/>
        <dsp:cNvSpPr/>
      </dsp:nvSpPr>
      <dsp:spPr>
        <a:xfrm>
          <a:off x="593503" y="2569892"/>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Sidebar for Quick Navigation</a:t>
          </a:r>
        </a:p>
      </dsp:txBody>
      <dsp:txXfrm>
        <a:off x="593503" y="2569892"/>
        <a:ext cx="5076874" cy="513856"/>
      </dsp:txXfrm>
    </dsp:sp>
    <dsp:sp modelId="{BAEB7538-C212-4ECC-879A-A1C9769E9D4A}">
      <dsp:nvSpPr>
        <dsp:cNvPr id="0" name=""/>
        <dsp:cNvSpPr/>
      </dsp:nvSpPr>
      <dsp:spPr>
        <a:xfrm>
          <a:off x="0" y="3212212"/>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35567-2323-420F-9BB7-C40FCBA9A7EE}">
      <dsp:nvSpPr>
        <dsp:cNvPr id="0" name=""/>
        <dsp:cNvSpPr/>
      </dsp:nvSpPr>
      <dsp:spPr>
        <a:xfrm>
          <a:off x="155441" y="3327830"/>
          <a:ext cx="282620" cy="282620"/>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82010-E87A-4134-8F48-FC3773746487}">
      <dsp:nvSpPr>
        <dsp:cNvPr id="0" name=""/>
        <dsp:cNvSpPr/>
      </dsp:nvSpPr>
      <dsp:spPr>
        <a:xfrm>
          <a:off x="593503" y="3212212"/>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Flexible Scheduling</a:t>
          </a:r>
        </a:p>
      </dsp:txBody>
      <dsp:txXfrm>
        <a:off x="593503" y="3212212"/>
        <a:ext cx="5076874" cy="513856"/>
      </dsp:txXfrm>
    </dsp:sp>
    <dsp:sp modelId="{B4DEF4BB-C70A-49D6-B42A-A0CBA0CFB26C}">
      <dsp:nvSpPr>
        <dsp:cNvPr id="0" name=""/>
        <dsp:cNvSpPr/>
      </dsp:nvSpPr>
      <dsp:spPr>
        <a:xfrm>
          <a:off x="0" y="3854532"/>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F85F3F-9C07-45A0-A043-2B165DE10CAE}">
      <dsp:nvSpPr>
        <dsp:cNvPr id="0" name=""/>
        <dsp:cNvSpPr/>
      </dsp:nvSpPr>
      <dsp:spPr>
        <a:xfrm>
          <a:off x="155441" y="3970150"/>
          <a:ext cx="282620" cy="2826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9F9C7F-3239-40E6-9A81-A8FAB4346888}">
      <dsp:nvSpPr>
        <dsp:cNvPr id="0" name=""/>
        <dsp:cNvSpPr/>
      </dsp:nvSpPr>
      <dsp:spPr>
        <a:xfrm>
          <a:off x="593503" y="3854532"/>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dirty="0"/>
            <a:t>Progress Tracking</a:t>
          </a:r>
        </a:p>
      </dsp:txBody>
      <dsp:txXfrm>
        <a:off x="593503" y="3854532"/>
        <a:ext cx="5076874" cy="513856"/>
      </dsp:txXfrm>
    </dsp:sp>
    <dsp:sp modelId="{FD605F32-AE9F-45E0-92DF-71E2768770B2}">
      <dsp:nvSpPr>
        <dsp:cNvPr id="0" name=""/>
        <dsp:cNvSpPr/>
      </dsp:nvSpPr>
      <dsp:spPr>
        <a:xfrm>
          <a:off x="0" y="4496853"/>
          <a:ext cx="5670378" cy="513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37608-89E1-4798-8532-90B9A919B37E}">
      <dsp:nvSpPr>
        <dsp:cNvPr id="0" name=""/>
        <dsp:cNvSpPr/>
      </dsp:nvSpPr>
      <dsp:spPr>
        <a:xfrm>
          <a:off x="155441" y="4612470"/>
          <a:ext cx="282620" cy="282620"/>
        </a:xfrm>
        <a:prstGeom prst="rect">
          <a:avLst/>
        </a:prstGeom>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BE095F-7840-4347-9097-BE262B57EA78}">
      <dsp:nvSpPr>
        <dsp:cNvPr id="0" name=""/>
        <dsp:cNvSpPr/>
      </dsp:nvSpPr>
      <dsp:spPr>
        <a:xfrm>
          <a:off x="593503" y="4496853"/>
          <a:ext cx="5076874" cy="513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83" tIns="54383" rIns="54383" bIns="54383" numCol="1" spcCol="1270" anchor="ctr" anchorCtr="0">
          <a:noAutofit/>
        </a:bodyPr>
        <a:lstStyle/>
        <a:p>
          <a:pPr marL="0" lvl="0" indent="0" algn="l" defTabSz="711200">
            <a:lnSpc>
              <a:spcPct val="90000"/>
            </a:lnSpc>
            <a:spcBef>
              <a:spcPct val="0"/>
            </a:spcBef>
            <a:spcAft>
              <a:spcPct val="35000"/>
            </a:spcAft>
            <a:buNone/>
          </a:pPr>
          <a:r>
            <a:rPr lang="en-US" sz="1600" kern="1200"/>
            <a:t>24/7 Availability</a:t>
          </a:r>
        </a:p>
      </dsp:txBody>
      <dsp:txXfrm>
        <a:off x="593503" y="4496853"/>
        <a:ext cx="5076874" cy="5138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AB0E3-1152-45BF-9F59-724FAC1AB23A}">
      <dsp:nvSpPr>
        <dsp:cNvPr id="0" name=""/>
        <dsp:cNvSpPr/>
      </dsp:nvSpPr>
      <dsp:spPr>
        <a:xfrm>
          <a:off x="0" y="1475571"/>
          <a:ext cx="5581375"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en-US" sz="6500" kern="1200" dirty="0">
              <a:latin typeface="Corbel" panose="020B0503020204020204"/>
            </a:rPr>
            <a:t>User</a:t>
          </a:r>
        </a:p>
      </dsp:txBody>
      <dsp:txXfrm>
        <a:off x="76105" y="1551676"/>
        <a:ext cx="5429165" cy="14068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FD20CF85-12EF-479F-93DB-C33F05309BA2}" type="datetimeFigureOut">
              <a:rPr lang="en-US" smtClean="0"/>
              <a:t>05-Dec-24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202BF50-D3FA-443E-A9D6-3AD66D7D8CDD}" type="slidenum">
              <a:rPr lang="en-US" smtClean="0"/>
              <a:t>‹#›</a:t>
            </a:fld>
            <a:endParaRPr lang="en-US"/>
          </a:p>
        </p:txBody>
      </p:sp>
    </p:spTree>
    <p:extLst>
      <p:ext uri="{BB962C8B-B14F-4D97-AF65-F5344CB8AC3E}">
        <p14:creationId xmlns:p14="http://schemas.microsoft.com/office/powerpoint/2010/main" val="158082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20CF85-12EF-479F-93DB-C33F05309BA2}"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167673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FD20CF85-12EF-479F-93DB-C33F05309BA2}" type="datetimeFigureOut">
              <a:rPr lang="en-US" smtClean="0"/>
              <a:t>05-Dec-24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777986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20CF85-12EF-479F-93DB-C33F05309BA2}"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13596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D20CF85-12EF-479F-93DB-C33F05309BA2}" type="datetimeFigureOut">
              <a:rPr lang="en-US" smtClean="0"/>
              <a:t>05-Dec-24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202BF50-D3FA-443E-A9D6-3AD66D7D8CDD}" type="slidenum">
              <a:rPr lang="en-US" smtClean="0"/>
              <a:t>‹#›</a:t>
            </a:fld>
            <a:endParaRPr lang="en-US"/>
          </a:p>
        </p:txBody>
      </p:sp>
    </p:spTree>
    <p:extLst>
      <p:ext uri="{BB962C8B-B14F-4D97-AF65-F5344CB8AC3E}">
        <p14:creationId xmlns:p14="http://schemas.microsoft.com/office/powerpoint/2010/main" val="586987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20CF85-12EF-479F-93DB-C33F05309BA2}" type="datetimeFigureOut">
              <a:rPr lang="en-US" smtClean="0"/>
              <a:t>05-Dec-24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527907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20CF85-12EF-479F-93DB-C33F05309BA2}" type="datetimeFigureOut">
              <a:rPr lang="en-US" smtClean="0"/>
              <a:t>05-Dec-24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1021652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20CF85-12EF-479F-93DB-C33F05309BA2}" type="datetimeFigureOut">
              <a:rPr lang="en-US" smtClean="0"/>
              <a:t>05-Dec-24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414118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0CF85-12EF-479F-93DB-C33F05309BA2}" type="datetimeFigureOut">
              <a:rPr lang="en-US" smtClean="0"/>
              <a:t>05-Dec-24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32489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20CF85-12EF-479F-93DB-C33F05309BA2}" type="datetimeFigureOut">
              <a:rPr lang="en-US" smtClean="0"/>
              <a:t>05-Dec-24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167179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20CF85-12EF-479F-93DB-C33F05309BA2}" type="datetimeFigureOut">
              <a:rPr lang="en-US" smtClean="0"/>
              <a:t>05-Dec-24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2BF50-D3FA-443E-A9D6-3AD66D7D8CDD}" type="slidenum">
              <a:rPr lang="en-US" smtClean="0"/>
              <a:t>‹#›</a:t>
            </a:fld>
            <a:endParaRPr lang="en-US"/>
          </a:p>
        </p:txBody>
      </p:sp>
    </p:spTree>
    <p:extLst>
      <p:ext uri="{BB962C8B-B14F-4D97-AF65-F5344CB8AC3E}">
        <p14:creationId xmlns:p14="http://schemas.microsoft.com/office/powerpoint/2010/main" val="4210449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FD20CF85-12EF-479F-93DB-C33F05309BA2}" type="datetimeFigureOut">
              <a:rPr lang="en-US" smtClean="0"/>
              <a:t>05-Dec-24</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5202BF50-D3FA-443E-A9D6-3AD66D7D8CDD}" type="slidenum">
              <a:rPr lang="en-US" smtClean="0"/>
              <a:t>‹#›</a:t>
            </a:fld>
            <a:endParaRPr lang="en-US"/>
          </a:p>
        </p:txBody>
      </p:sp>
    </p:spTree>
    <p:extLst>
      <p:ext uri="{BB962C8B-B14F-4D97-AF65-F5344CB8AC3E}">
        <p14:creationId xmlns:p14="http://schemas.microsoft.com/office/powerpoint/2010/main" val="785481406"/>
      </p:ext>
    </p:extLst>
  </p:cSld>
  <p:clrMap bg1="dk1" tx1="lt1" bg2="dk2" tx2="lt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5724CA-8231-4BAD-91CB-B014A248E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C7E6BD-F308-426B-93A1-DF8888BAD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F497BC-D19C-4B37-A1DC-1535FD64ABCE}"/>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43467" y="1179831"/>
            <a:ext cx="10905066" cy="4498338"/>
          </a:xfrm>
          <a:prstGeom prst="rect">
            <a:avLst/>
          </a:prstGeom>
        </p:spPr>
      </p:pic>
    </p:spTree>
    <p:extLst>
      <p:ext uri="{BB962C8B-B14F-4D97-AF65-F5344CB8AC3E}">
        <p14:creationId xmlns:p14="http://schemas.microsoft.com/office/powerpoint/2010/main" val="79483867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1708FB-2CB8-4399-B211-1D7330CDF439}"/>
              </a:ext>
            </a:extLst>
          </p:cNvPr>
          <p:cNvPicPr/>
          <p:nvPr/>
        </p:nvPicPr>
        <p:blipFill>
          <a:blip r:embed="rId2"/>
          <a:stretch>
            <a:fillRect/>
          </a:stretch>
        </p:blipFill>
        <p:spPr>
          <a:xfrm>
            <a:off x="0" y="369252"/>
            <a:ext cx="12192000" cy="6119495"/>
          </a:xfrm>
          <a:prstGeom prst="rect">
            <a:avLst/>
          </a:prstGeom>
        </p:spPr>
      </p:pic>
    </p:spTree>
    <p:extLst>
      <p:ext uri="{BB962C8B-B14F-4D97-AF65-F5344CB8AC3E}">
        <p14:creationId xmlns:p14="http://schemas.microsoft.com/office/powerpoint/2010/main" val="18233066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5914A9-D280-4314-B3FB-0F19C3E92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725"/>
            <a:ext cx="12192000" cy="5924550"/>
          </a:xfrm>
          <a:prstGeom prst="rect">
            <a:avLst/>
          </a:prstGeom>
        </p:spPr>
      </p:pic>
    </p:spTree>
    <p:extLst>
      <p:ext uri="{BB962C8B-B14F-4D97-AF65-F5344CB8AC3E}">
        <p14:creationId xmlns:p14="http://schemas.microsoft.com/office/powerpoint/2010/main" val="104231203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FDF03F-B52A-4716-ADBD-7EE32D19D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7681"/>
            <a:ext cx="12192000" cy="5862638"/>
          </a:xfrm>
          <a:prstGeom prst="rect">
            <a:avLst/>
          </a:prstGeom>
        </p:spPr>
      </p:pic>
    </p:spTree>
    <p:extLst>
      <p:ext uri="{BB962C8B-B14F-4D97-AF65-F5344CB8AC3E}">
        <p14:creationId xmlns:p14="http://schemas.microsoft.com/office/powerpoint/2010/main" val="3590967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08A438-11EE-4F2E-A5B4-11ACE6E99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587"/>
            <a:ext cx="12192000" cy="5838825"/>
          </a:xfrm>
          <a:prstGeom prst="rect">
            <a:avLst/>
          </a:prstGeom>
        </p:spPr>
      </p:pic>
    </p:spTree>
    <p:extLst>
      <p:ext uri="{BB962C8B-B14F-4D97-AF65-F5344CB8AC3E}">
        <p14:creationId xmlns:p14="http://schemas.microsoft.com/office/powerpoint/2010/main" val="11825036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2B5774-648A-4CBD-9B33-606BA36BC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1494"/>
            <a:ext cx="12192000" cy="5815012"/>
          </a:xfrm>
          <a:prstGeom prst="rect">
            <a:avLst/>
          </a:prstGeom>
        </p:spPr>
      </p:pic>
    </p:spTree>
    <p:extLst>
      <p:ext uri="{BB962C8B-B14F-4D97-AF65-F5344CB8AC3E}">
        <p14:creationId xmlns:p14="http://schemas.microsoft.com/office/powerpoint/2010/main" val="346152025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2C2699-56B5-424D-A9E8-58ADE6159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4831"/>
            <a:ext cx="12192000" cy="5748338"/>
          </a:xfrm>
          <a:prstGeom prst="rect">
            <a:avLst/>
          </a:prstGeom>
        </p:spPr>
      </p:pic>
    </p:spTree>
    <p:extLst>
      <p:ext uri="{BB962C8B-B14F-4D97-AF65-F5344CB8AC3E}">
        <p14:creationId xmlns:p14="http://schemas.microsoft.com/office/powerpoint/2010/main" val="423668699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141EFB-02E8-4F93-9FE5-E9F7A969D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350"/>
            <a:ext cx="12192000" cy="5829300"/>
          </a:xfrm>
          <a:prstGeom prst="rect">
            <a:avLst/>
          </a:prstGeom>
        </p:spPr>
      </p:pic>
    </p:spTree>
    <p:extLst>
      <p:ext uri="{BB962C8B-B14F-4D97-AF65-F5344CB8AC3E}">
        <p14:creationId xmlns:p14="http://schemas.microsoft.com/office/powerpoint/2010/main" val="8302673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9360B8-7305-4255-9EE0-2A14C339F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5306"/>
            <a:ext cx="12192000" cy="5767388"/>
          </a:xfrm>
          <a:prstGeom prst="rect">
            <a:avLst/>
          </a:prstGeom>
        </p:spPr>
      </p:pic>
    </p:spTree>
    <p:extLst>
      <p:ext uri="{BB962C8B-B14F-4D97-AF65-F5344CB8AC3E}">
        <p14:creationId xmlns:p14="http://schemas.microsoft.com/office/powerpoint/2010/main" val="321692059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F6ACBE-C0C5-40AD-9D44-73254E93F086}"/>
              </a:ext>
            </a:extLst>
          </p:cNvPr>
          <p:cNvPicPr/>
          <p:nvPr/>
        </p:nvPicPr>
        <p:blipFill>
          <a:blip r:embed="rId2"/>
          <a:stretch>
            <a:fillRect/>
          </a:stretch>
        </p:blipFill>
        <p:spPr>
          <a:xfrm>
            <a:off x="0" y="368935"/>
            <a:ext cx="12191999" cy="6120130"/>
          </a:xfrm>
          <a:prstGeom prst="rect">
            <a:avLst/>
          </a:prstGeom>
        </p:spPr>
      </p:pic>
    </p:spTree>
    <p:extLst>
      <p:ext uri="{BB962C8B-B14F-4D97-AF65-F5344CB8AC3E}">
        <p14:creationId xmlns:p14="http://schemas.microsoft.com/office/powerpoint/2010/main" val="25676080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68321D-4002-4EC6-97BD-FED86F3A0970}"/>
              </a:ext>
            </a:extLst>
          </p:cNvPr>
          <p:cNvPicPr/>
          <p:nvPr/>
        </p:nvPicPr>
        <p:blipFill>
          <a:blip r:embed="rId2"/>
          <a:stretch>
            <a:fillRect/>
          </a:stretch>
        </p:blipFill>
        <p:spPr>
          <a:xfrm>
            <a:off x="2436073" y="314108"/>
            <a:ext cx="7294260" cy="6184414"/>
          </a:xfrm>
          <a:prstGeom prst="rect">
            <a:avLst/>
          </a:prstGeom>
        </p:spPr>
      </p:pic>
    </p:spTree>
    <p:extLst>
      <p:ext uri="{BB962C8B-B14F-4D97-AF65-F5344CB8AC3E}">
        <p14:creationId xmlns:p14="http://schemas.microsoft.com/office/powerpoint/2010/main" val="39677349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650E-2CB9-4F9E-A1D8-2F223685D93D}"/>
              </a:ext>
            </a:extLst>
          </p:cNvPr>
          <p:cNvSpPr>
            <a:spLocks noGrp="1"/>
          </p:cNvSpPr>
          <p:nvPr>
            <p:ph type="title"/>
          </p:nvPr>
        </p:nvSpPr>
        <p:spPr>
          <a:xfrm>
            <a:off x="1202919" y="270924"/>
            <a:ext cx="9784080" cy="1508760"/>
          </a:xfrm>
        </p:spPr>
        <p:txBody>
          <a:bodyPr>
            <a:normAutofit/>
          </a:bodyPr>
          <a:lstStyle/>
          <a:p>
            <a:pPr algn="ctr"/>
            <a:r>
              <a:rPr lang="en-US" sz="3600" b="1" dirty="0">
                <a:latin typeface="Arial Black"/>
              </a:rPr>
              <a:t>PERSONALIZED WORKSPACE AUTOMATION</a:t>
            </a:r>
            <a:endParaRPr lang="en-US" dirty="0"/>
          </a:p>
        </p:txBody>
      </p:sp>
      <p:sp>
        <p:nvSpPr>
          <p:cNvPr id="3" name="Content Placeholder 2">
            <a:extLst>
              <a:ext uri="{FF2B5EF4-FFF2-40B4-BE49-F238E27FC236}">
                <a16:creationId xmlns:a16="http://schemas.microsoft.com/office/drawing/2014/main" id="{393DC05B-DA69-46E7-9755-2A64895A1CF2}"/>
              </a:ext>
            </a:extLst>
          </p:cNvPr>
          <p:cNvSpPr>
            <a:spLocks noGrp="1"/>
          </p:cNvSpPr>
          <p:nvPr>
            <p:ph idx="1"/>
          </p:nvPr>
        </p:nvSpPr>
        <p:spPr/>
        <p:txBody>
          <a:bodyPr vert="horz" lIns="91440" tIns="45720" rIns="91440" bIns="45720" rtlCol="0" anchor="t">
            <a:normAutofit fontScale="92500" lnSpcReduction="10000"/>
          </a:bodyPr>
          <a:lstStyle/>
          <a:p>
            <a:pPr marL="0" indent="0" algn="ctr">
              <a:buNone/>
            </a:pPr>
            <a:r>
              <a:rPr lang="en-US" b="1" dirty="0">
                <a:latin typeface="Arial" panose="020B0604020202020204" pitchFamily="34" charset="0"/>
                <a:cs typeface="Arial" panose="020B0604020202020204" pitchFamily="34" charset="0"/>
              </a:rPr>
              <a:t>Group Members</a:t>
            </a:r>
          </a:p>
          <a:p>
            <a:pPr marL="0" indent="0" algn="ctr">
              <a:buNone/>
            </a:pPr>
            <a:endParaRPr lang="en-US" b="1" dirty="0">
              <a:latin typeface="Arial" panose="020B0604020202020204" pitchFamily="34" charset="0"/>
              <a:cs typeface="Arial" panose="020B0604020202020204" pitchFamily="34" charset="0"/>
            </a:endParaRPr>
          </a:p>
          <a:p>
            <a:pPr marL="0" indent="0" algn="ctr">
              <a:buNone/>
            </a:pPr>
            <a:r>
              <a:rPr lang="en-US" dirty="0">
                <a:latin typeface="Arial"/>
                <a:cs typeface="Arial"/>
              </a:rPr>
              <a:t>Syed Muhammad Taqi Kazmi				 0384-BSCS-20</a:t>
            </a:r>
          </a:p>
          <a:p>
            <a:pPr marL="0" indent="0" algn="ctr">
              <a:buNone/>
            </a:pPr>
            <a:r>
              <a:rPr lang="en-US" dirty="0">
                <a:latin typeface="Arial"/>
                <a:cs typeface="Arial"/>
              </a:rPr>
              <a:t> 	      	 	 </a:t>
            </a:r>
          </a:p>
          <a:p>
            <a:pPr algn="ctr">
              <a:buNone/>
            </a:pPr>
            <a:r>
              <a:rPr lang="en-US" dirty="0">
                <a:latin typeface="Arial"/>
                <a:cs typeface="Arial"/>
              </a:rPr>
              <a:t>                       </a:t>
            </a:r>
            <a:endParaRPr lang="en-US" dirty="0">
              <a:solidFill>
                <a:srgbClr val="000000"/>
              </a:solidFill>
              <a:latin typeface="Arial"/>
              <a:cs typeface="Arial"/>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endParaRPr lang="en-US" b="1" dirty="0">
              <a:latin typeface="Arial" panose="020B0604020202020204" pitchFamily="34" charset="0"/>
              <a:cs typeface="Arial" panose="020B0604020202020204" pitchFamily="34" charset="0"/>
            </a:endParaRPr>
          </a:p>
          <a:p>
            <a:pPr marL="0" indent="0" algn="ctr">
              <a:buNone/>
            </a:pPr>
            <a:r>
              <a:rPr lang="en-US" b="1" dirty="0">
                <a:latin typeface="Arial" panose="020B0604020202020204" pitchFamily="34" charset="0"/>
                <a:cs typeface="Arial" panose="020B0604020202020204" pitchFamily="34" charset="0"/>
              </a:rPr>
              <a:t>Supervised By</a:t>
            </a:r>
          </a:p>
          <a:p>
            <a:pPr marL="0" indent="0" algn="ctr">
              <a:buNone/>
            </a:pPr>
            <a:r>
              <a:rPr lang="en-US" dirty="0">
                <a:latin typeface="Arial" panose="020B0604020202020204" pitchFamily="34" charset="0"/>
                <a:cs typeface="Arial" panose="020B0604020202020204" pitchFamily="34" charset="0"/>
              </a:rPr>
              <a:t>Sir Yahya Khurram</a:t>
            </a:r>
          </a:p>
        </p:txBody>
      </p:sp>
    </p:spTree>
    <p:extLst>
      <p:ext uri="{BB962C8B-B14F-4D97-AF65-F5344CB8AC3E}">
        <p14:creationId xmlns:p14="http://schemas.microsoft.com/office/powerpoint/2010/main" val="201519849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FE20B0-AC9B-4ABD-A208-01519FAA4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1494"/>
            <a:ext cx="12192000" cy="5815012"/>
          </a:xfrm>
          <a:prstGeom prst="rect">
            <a:avLst/>
          </a:prstGeom>
        </p:spPr>
      </p:pic>
    </p:spTree>
    <p:extLst>
      <p:ext uri="{BB962C8B-B14F-4D97-AF65-F5344CB8AC3E}">
        <p14:creationId xmlns:p14="http://schemas.microsoft.com/office/powerpoint/2010/main" val="6253919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F715A-CDC2-4B4B-9CCF-5B39B889A5B0}"/>
              </a:ext>
            </a:extLst>
          </p:cNvPr>
          <p:cNvSpPr>
            <a:spLocks noGrp="1"/>
          </p:cNvSpPr>
          <p:nvPr>
            <p:ph type="title"/>
          </p:nvPr>
        </p:nvSpPr>
        <p:spPr>
          <a:xfrm>
            <a:off x="1041062" y="774550"/>
            <a:ext cx="2696285" cy="5443369"/>
          </a:xfrm>
        </p:spPr>
        <p:txBody>
          <a:bodyPr>
            <a:normAutofit/>
          </a:bodyPr>
          <a:lstStyle/>
          <a:p>
            <a:r>
              <a:rPr lang="en-US" sz="2500" b="1" dirty="0">
                <a:latin typeface="Arial Black" panose="020B0A04020102020204" pitchFamily="34" charset="0"/>
              </a:rPr>
              <a:t>Tools and Technology</a:t>
            </a:r>
          </a:p>
        </p:txBody>
      </p:sp>
      <p:sp>
        <p:nvSpPr>
          <p:cNvPr id="12" name="Rectangle 11">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C40CE988-B443-47B6-9705-0CAEB8C555F6}"/>
              </a:ext>
            </a:extLst>
          </p:cNvPr>
          <p:cNvSpPr>
            <a:spLocks noGrp="1"/>
          </p:cNvSpPr>
          <p:nvPr>
            <p:ph idx="1"/>
          </p:nvPr>
        </p:nvSpPr>
        <p:spPr>
          <a:xfrm>
            <a:off x="4699523" y="774551"/>
            <a:ext cx="6287476" cy="5443369"/>
          </a:xfrm>
        </p:spPr>
        <p:txBody>
          <a:bodyPr anchor="ctr">
            <a:normAutofit/>
          </a:bodyPr>
          <a:lstStyle/>
          <a:p>
            <a:r>
              <a:rPr lang="en-US" dirty="0"/>
              <a:t>Visual Studio Code</a:t>
            </a:r>
          </a:p>
          <a:p>
            <a:r>
              <a:rPr lang="en-US" dirty="0"/>
              <a:t>HTML</a:t>
            </a:r>
          </a:p>
          <a:p>
            <a:r>
              <a:rPr lang="en-US" dirty="0"/>
              <a:t>CSS</a:t>
            </a:r>
          </a:p>
          <a:p>
            <a:r>
              <a:rPr lang="en-US" dirty="0"/>
              <a:t>PHP</a:t>
            </a:r>
          </a:p>
          <a:p>
            <a:r>
              <a:rPr lang="en-US" dirty="0" err="1"/>
              <a:t>Javascript</a:t>
            </a:r>
            <a:endParaRPr lang="en-US" dirty="0"/>
          </a:p>
          <a:p>
            <a:r>
              <a:rPr lang="en-US" dirty="0"/>
              <a:t>GitHub</a:t>
            </a:r>
          </a:p>
          <a:p>
            <a:r>
              <a:rPr lang="en-US" dirty="0"/>
              <a:t>Google Chrome Browser</a:t>
            </a:r>
          </a:p>
          <a:p>
            <a:pPr marL="0" indent="0">
              <a:buNone/>
            </a:pPr>
            <a:endParaRPr lang="en-US" sz="2000" dirty="0"/>
          </a:p>
        </p:txBody>
      </p:sp>
    </p:spTree>
    <p:extLst>
      <p:ext uri="{BB962C8B-B14F-4D97-AF65-F5344CB8AC3E}">
        <p14:creationId xmlns:p14="http://schemas.microsoft.com/office/powerpoint/2010/main" val="194349314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CC89735-EFB7-4EA7-BE4C-78310EF2A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AF2C4F-C608-4E39-89D5-710AA1D72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E0D7520-FE6C-4F33-9C2E-9B026B9BF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63070" y="2338928"/>
            <a:ext cx="4134677" cy="1508760"/>
          </a:xfrm>
        </p:spPr>
        <p:txBody>
          <a:bodyPr>
            <a:normAutofit/>
          </a:bodyPr>
          <a:lstStyle/>
          <a:p>
            <a:r>
              <a:rPr lang="en-US" b="1">
                <a:latin typeface="Arial Black" panose="020B0A04020102020204" pitchFamily="34" charset="0"/>
              </a:rPr>
              <a:t>System Features</a:t>
            </a:r>
          </a:p>
        </p:txBody>
      </p:sp>
      <p:graphicFrame>
        <p:nvGraphicFramePr>
          <p:cNvPr id="11" name="Content Placeholder 2">
            <a:extLst>
              <a:ext uri="{FF2B5EF4-FFF2-40B4-BE49-F238E27FC236}">
                <a16:creationId xmlns:a16="http://schemas.microsoft.com/office/drawing/2014/main" id="{59EEBA95-DD28-42D3-8B48-43E65A720125}"/>
              </a:ext>
            </a:extLst>
          </p:cNvPr>
          <p:cNvGraphicFramePr>
            <a:graphicFrameLocks noGrp="1"/>
          </p:cNvGraphicFramePr>
          <p:nvPr>
            <p:ph idx="1"/>
            <p:extLst>
              <p:ext uri="{D42A27DB-BD31-4B8C-83A1-F6EECF244321}">
                <p14:modId xmlns:p14="http://schemas.microsoft.com/office/powerpoint/2010/main" val="2210056978"/>
              </p:ext>
            </p:extLst>
          </p:nvPr>
        </p:nvGraphicFramePr>
        <p:xfrm>
          <a:off x="901149" y="927809"/>
          <a:ext cx="5670378" cy="501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1923425"/>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CC89735-EFB7-4EA7-BE4C-78310EF2A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AF2C4F-C608-4E39-89D5-710AA1D72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0D7520-FE6C-4F33-9C2E-9B026B9BF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3A89C-91F6-46AE-8AEE-1B38E63C9A2B}"/>
              </a:ext>
            </a:extLst>
          </p:cNvPr>
          <p:cNvSpPr>
            <a:spLocks noGrp="1"/>
          </p:cNvSpPr>
          <p:nvPr>
            <p:ph type="title"/>
          </p:nvPr>
        </p:nvSpPr>
        <p:spPr>
          <a:xfrm>
            <a:off x="7663070" y="2338928"/>
            <a:ext cx="4134677" cy="1508760"/>
          </a:xfrm>
        </p:spPr>
        <p:txBody>
          <a:bodyPr>
            <a:normAutofit/>
          </a:bodyPr>
          <a:lstStyle/>
          <a:p>
            <a:r>
              <a:rPr lang="en-US" b="1">
                <a:latin typeface="Arial Black" panose="020B0A04020102020204" pitchFamily="34" charset="0"/>
              </a:rPr>
              <a:t>User Portals</a:t>
            </a:r>
          </a:p>
        </p:txBody>
      </p:sp>
      <p:graphicFrame>
        <p:nvGraphicFramePr>
          <p:cNvPr id="7" name="Content Placeholder 2">
            <a:extLst>
              <a:ext uri="{FF2B5EF4-FFF2-40B4-BE49-F238E27FC236}">
                <a16:creationId xmlns:a16="http://schemas.microsoft.com/office/drawing/2014/main" id="{52740D3E-9924-4C9F-BAE3-93E1231E2E9E}"/>
              </a:ext>
            </a:extLst>
          </p:cNvPr>
          <p:cNvGraphicFramePr>
            <a:graphicFrameLocks noGrp="1"/>
          </p:cNvGraphicFramePr>
          <p:nvPr>
            <p:ph idx="1"/>
            <p:extLst>
              <p:ext uri="{D42A27DB-BD31-4B8C-83A1-F6EECF244321}">
                <p14:modId xmlns:p14="http://schemas.microsoft.com/office/powerpoint/2010/main" val="3345366959"/>
              </p:ext>
            </p:extLst>
          </p:nvPr>
        </p:nvGraphicFramePr>
        <p:xfrm>
          <a:off x="965199" y="927809"/>
          <a:ext cx="5581375" cy="4571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83698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2570" y="838646"/>
            <a:ext cx="3445179" cy="5180709"/>
          </a:xfrm>
        </p:spPr>
        <p:txBody>
          <a:bodyPr>
            <a:normAutofit/>
          </a:bodyPr>
          <a:lstStyle/>
          <a:p>
            <a:r>
              <a:rPr lang="en-US" sz="3600" b="1" dirty="0">
                <a:latin typeface="Arial Black" panose="020B0A04020102020204" pitchFamily="34" charset="0"/>
              </a:rPr>
              <a:t>Project Function</a:t>
            </a:r>
            <a:endParaRPr lang="en-US" sz="3600" dirty="0"/>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63671" y="838647"/>
            <a:ext cx="5823328" cy="5180708"/>
          </a:xfrm>
        </p:spPr>
        <p:txBody>
          <a:bodyPr anchor="ctr">
            <a:normAutofit/>
          </a:bodyPr>
          <a:lstStyle/>
          <a:p>
            <a:pPr marL="0" indent="0">
              <a:buNone/>
            </a:pPr>
            <a:r>
              <a:rPr lang="en-US" sz="2000" b="1" dirty="0">
                <a:solidFill>
                  <a:schemeClr val="tx2"/>
                </a:solidFill>
              </a:rPr>
              <a:t>1. Functions of User</a:t>
            </a:r>
          </a:p>
          <a:p>
            <a:pPr marL="0" indent="0">
              <a:buClr>
                <a:srgbClr val="000000"/>
              </a:buClr>
              <a:buNone/>
            </a:pPr>
            <a:r>
              <a:rPr lang="en-US" sz="2000" dirty="0">
                <a:solidFill>
                  <a:schemeClr val="tx2"/>
                </a:solidFill>
              </a:rPr>
              <a:t>User can log in using their email and password. Based on the permissions by entering the correct email and password, they can perform various tasks and access detailed information </a:t>
            </a:r>
            <a:endParaRPr lang="en-US" dirty="0"/>
          </a:p>
          <a:p>
            <a:r>
              <a:rPr lang="en-US" sz="2000" dirty="0">
                <a:solidFill>
                  <a:schemeClr val="tx2"/>
                </a:solidFill>
              </a:rPr>
              <a:t>Managing Tasks  </a:t>
            </a:r>
          </a:p>
          <a:p>
            <a:pPr>
              <a:buClr>
                <a:srgbClr val="000000"/>
              </a:buClr>
            </a:pPr>
            <a:r>
              <a:rPr lang="en-US" sz="2000" dirty="0">
                <a:solidFill>
                  <a:schemeClr val="tx2"/>
                </a:solidFill>
              </a:rPr>
              <a:t>Managing  Task categorization</a:t>
            </a:r>
            <a:endParaRPr lang="en-US" dirty="0">
              <a:solidFill>
                <a:schemeClr val="tx2"/>
              </a:solidFill>
            </a:endParaRPr>
          </a:p>
          <a:p>
            <a:r>
              <a:rPr lang="en-US" sz="2000" dirty="0">
                <a:solidFill>
                  <a:schemeClr val="tx2"/>
                </a:solidFill>
              </a:rPr>
              <a:t>Managing Customizable Workspace</a:t>
            </a:r>
          </a:p>
          <a:p>
            <a:r>
              <a:rPr lang="en-US" sz="2000" dirty="0">
                <a:solidFill>
                  <a:schemeClr val="tx2"/>
                </a:solidFill>
              </a:rPr>
              <a:t>Managing Smart Scheduling</a:t>
            </a:r>
          </a:p>
          <a:p>
            <a:pPr marL="0" indent="0">
              <a:buNone/>
            </a:pPr>
            <a:endParaRPr lang="en-US" sz="2000" dirty="0">
              <a:solidFill>
                <a:schemeClr val="tx2"/>
              </a:solidFill>
            </a:endParaRPr>
          </a:p>
          <a:p>
            <a:pPr marL="0" indent="0">
              <a:buClr>
                <a:srgbClr val="000000"/>
              </a:buClr>
              <a:buNone/>
            </a:pPr>
            <a:br>
              <a:rPr lang="en-US" sz="2000" dirty="0"/>
            </a:br>
            <a:r>
              <a:rPr lang="en-US" sz="2000" dirty="0"/>
              <a:t> </a:t>
            </a:r>
          </a:p>
        </p:txBody>
      </p:sp>
      <p:sp>
        <p:nvSpPr>
          <p:cNvPr id="12" name="Rectangle 11">
            <a:extLst>
              <a:ext uri="{FF2B5EF4-FFF2-40B4-BE49-F238E27FC236}">
                <a16:creationId xmlns:a16="http://schemas.microsoft.com/office/drawing/2014/main" id="{BA5C75B6-BF54-4952-98B4-60CD5CAFF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4253" y="0"/>
            <a:ext cx="32004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09309298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CC37-E7A0-4E55-BC7C-4EE9E4903EFB}"/>
              </a:ext>
            </a:extLst>
          </p:cNvPr>
          <p:cNvSpPr>
            <a:spLocks noGrp="1"/>
          </p:cNvSpPr>
          <p:nvPr>
            <p:ph type="title"/>
          </p:nvPr>
        </p:nvSpPr>
        <p:spPr>
          <a:xfrm>
            <a:off x="634277" y="284176"/>
            <a:ext cx="3670874" cy="1508760"/>
          </a:xfrm>
        </p:spPr>
        <p:txBody>
          <a:bodyPr>
            <a:normAutofit/>
          </a:bodyPr>
          <a:lstStyle/>
          <a:p>
            <a:r>
              <a:rPr lang="en-US" sz="3100" b="1">
                <a:latin typeface="Arial Black" panose="020B0A04020102020204" pitchFamily="34" charset="0"/>
              </a:rPr>
              <a:t>Methodology</a:t>
            </a:r>
          </a:p>
        </p:txBody>
      </p:sp>
      <p:sp>
        <p:nvSpPr>
          <p:cNvPr id="3" name="Content Placeholder 2">
            <a:extLst>
              <a:ext uri="{FF2B5EF4-FFF2-40B4-BE49-F238E27FC236}">
                <a16:creationId xmlns:a16="http://schemas.microsoft.com/office/drawing/2014/main" id="{4D839C02-BDBB-4932-B495-B4298CF8161C}"/>
              </a:ext>
            </a:extLst>
          </p:cNvPr>
          <p:cNvSpPr>
            <a:spLocks noGrp="1"/>
          </p:cNvSpPr>
          <p:nvPr>
            <p:ph idx="1"/>
          </p:nvPr>
        </p:nvSpPr>
        <p:spPr>
          <a:xfrm>
            <a:off x="634277" y="2011680"/>
            <a:ext cx="3676678" cy="4206240"/>
          </a:xfrm>
        </p:spPr>
        <p:txBody>
          <a:bodyPr>
            <a:normAutofit/>
          </a:bodyPr>
          <a:lstStyle/>
          <a:p>
            <a:pPr marL="0" indent="0">
              <a:buNone/>
            </a:pPr>
            <a:r>
              <a:rPr lang="en-US" dirty="0"/>
              <a:t>The main reason for choosing this technique is that we have only two members in the development team. Our team is too small to choose big and complex process models. We are asked to deliver the prototypes to the administration after some regular intervals.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1" name="Rectangle 70">
            <a:extLst>
              <a:ext uri="{FF2B5EF4-FFF2-40B4-BE49-F238E27FC236}">
                <a16:creationId xmlns:a16="http://schemas.microsoft.com/office/drawing/2014/main" id="{CF4D7372-B2D2-4CFA-97C2-635B950DB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Agile Model (Software Engineering) - javatpoint">
            <a:extLst>
              <a:ext uri="{FF2B5EF4-FFF2-40B4-BE49-F238E27FC236}">
                <a16:creationId xmlns:a16="http://schemas.microsoft.com/office/drawing/2014/main" id="{9356EBDF-B0F2-49E5-988C-CE65827DD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023" y="886479"/>
            <a:ext cx="5762843" cy="487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4766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40ABD-A231-49E1-97B8-00A8EEB42571}"/>
              </a:ext>
            </a:extLst>
          </p:cNvPr>
          <p:cNvSpPr>
            <a:spLocks noGrp="1"/>
          </p:cNvSpPr>
          <p:nvPr>
            <p:ph type="title"/>
          </p:nvPr>
        </p:nvSpPr>
        <p:spPr>
          <a:xfrm>
            <a:off x="643467" y="1325880"/>
            <a:ext cx="3089437" cy="4206240"/>
          </a:xfrm>
        </p:spPr>
        <p:txBody>
          <a:bodyPr>
            <a:normAutofit/>
          </a:bodyPr>
          <a:lstStyle/>
          <a:p>
            <a:pPr algn="r"/>
            <a:r>
              <a:rPr lang="en-US" sz="3200" b="1">
                <a:solidFill>
                  <a:schemeClr val="tx1"/>
                </a:solidFill>
                <a:latin typeface="Arial Black" panose="020B0A04020102020204" pitchFamily="34" charset="0"/>
              </a:rPr>
              <a:t>Project Design</a:t>
            </a: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FCF6B7-201B-4CD3-8C8A-70C09D7AA335}"/>
              </a:ext>
            </a:extLst>
          </p:cNvPr>
          <p:cNvSpPr>
            <a:spLocks noGrp="1"/>
          </p:cNvSpPr>
          <p:nvPr>
            <p:ph idx="1"/>
          </p:nvPr>
        </p:nvSpPr>
        <p:spPr>
          <a:xfrm>
            <a:off x="4381668" y="1126067"/>
            <a:ext cx="6605331" cy="4605866"/>
          </a:xfrm>
        </p:spPr>
        <p:txBody>
          <a:bodyPr anchor="ctr">
            <a:normAutofit/>
          </a:bodyPr>
          <a:lstStyle/>
          <a:p>
            <a:pPr marL="0" indent="0">
              <a:buNone/>
            </a:pPr>
            <a:r>
              <a:rPr lang="en-US" sz="1800" dirty="0"/>
              <a:t>	</a:t>
            </a:r>
            <a:r>
              <a:rPr lang="en-US" sz="3200" b="1" dirty="0"/>
              <a:t>Data Flow Diagram</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51563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EB27D4-8429-4581-9B72-A50F4AF895F5}"/>
              </a:ext>
            </a:extLst>
          </p:cNvPr>
          <p:cNvPicPr/>
          <p:nvPr/>
        </p:nvPicPr>
        <p:blipFill>
          <a:blip r:embed="rId2"/>
          <a:stretch>
            <a:fillRect/>
          </a:stretch>
        </p:blipFill>
        <p:spPr>
          <a:xfrm>
            <a:off x="3057207" y="727075"/>
            <a:ext cx="6077585" cy="5403850"/>
          </a:xfrm>
          <a:prstGeom prst="rect">
            <a:avLst/>
          </a:prstGeom>
        </p:spPr>
      </p:pic>
    </p:spTree>
    <p:extLst>
      <p:ext uri="{BB962C8B-B14F-4D97-AF65-F5344CB8AC3E}">
        <p14:creationId xmlns:p14="http://schemas.microsoft.com/office/powerpoint/2010/main" val="418756891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40ABD-A231-49E1-97B8-00A8EEB42571}"/>
              </a:ext>
            </a:extLst>
          </p:cNvPr>
          <p:cNvSpPr>
            <a:spLocks noGrp="1"/>
          </p:cNvSpPr>
          <p:nvPr>
            <p:ph type="title"/>
          </p:nvPr>
        </p:nvSpPr>
        <p:spPr>
          <a:xfrm>
            <a:off x="643467" y="1325880"/>
            <a:ext cx="3089437" cy="4206240"/>
          </a:xfrm>
        </p:spPr>
        <p:txBody>
          <a:bodyPr>
            <a:normAutofit/>
          </a:bodyPr>
          <a:lstStyle/>
          <a:p>
            <a:pPr algn="r"/>
            <a:r>
              <a:rPr lang="en-US" sz="3200" b="1">
                <a:solidFill>
                  <a:schemeClr val="tx1"/>
                </a:solidFill>
                <a:latin typeface="Arial Black" panose="020B0A04020102020204" pitchFamily="34" charset="0"/>
              </a:rPr>
              <a:t>Project Design</a:t>
            </a:r>
            <a:br>
              <a:rPr lang="en-US" sz="3200" b="1">
                <a:solidFill>
                  <a:schemeClr val="tx1"/>
                </a:solidFill>
                <a:latin typeface="Arial Black" panose="020B0A04020102020204" pitchFamily="34" charset="0"/>
              </a:rPr>
            </a:br>
            <a:r>
              <a:rPr lang="en-US" sz="3200" b="1">
                <a:solidFill>
                  <a:schemeClr val="tx1"/>
                </a:solidFill>
                <a:latin typeface="Arial Black" panose="020B0A04020102020204" pitchFamily="34" charset="0"/>
              </a:rPr>
              <a:t>(Cont.)</a:t>
            </a: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FCF6B7-201B-4CD3-8C8A-70C09D7AA335}"/>
              </a:ext>
            </a:extLst>
          </p:cNvPr>
          <p:cNvSpPr>
            <a:spLocks noGrp="1"/>
          </p:cNvSpPr>
          <p:nvPr>
            <p:ph idx="1"/>
          </p:nvPr>
        </p:nvSpPr>
        <p:spPr>
          <a:xfrm>
            <a:off x="4381668" y="1126067"/>
            <a:ext cx="6605331" cy="4605866"/>
          </a:xfrm>
        </p:spPr>
        <p:txBody>
          <a:bodyPr anchor="ctr">
            <a:normAutofit/>
          </a:bodyPr>
          <a:lstStyle/>
          <a:p>
            <a:pPr marL="0" indent="0">
              <a:buNone/>
            </a:pPr>
            <a:r>
              <a:rPr lang="en-US" sz="1800"/>
              <a:t>	</a:t>
            </a:r>
            <a:r>
              <a:rPr lang="en-US" sz="3200" b="1"/>
              <a:t>Entity Relationship Diagram</a:t>
            </a:r>
          </a:p>
          <a:p>
            <a:pPr marL="0" indent="0">
              <a:buNone/>
            </a:pPr>
            <a:r>
              <a:rPr lang="en-US" sz="1800"/>
              <a:t>	</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86198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D0C143-C18F-4DC0-B6F6-C50B217662F2}"/>
              </a:ext>
            </a:extLst>
          </p:cNvPr>
          <p:cNvPicPr/>
          <p:nvPr/>
        </p:nvPicPr>
        <p:blipFill>
          <a:blip r:embed="rId2"/>
          <a:stretch>
            <a:fillRect/>
          </a:stretch>
        </p:blipFill>
        <p:spPr>
          <a:xfrm>
            <a:off x="3057207" y="727075"/>
            <a:ext cx="6077585" cy="5403850"/>
          </a:xfrm>
          <a:prstGeom prst="rect">
            <a:avLst/>
          </a:prstGeom>
        </p:spPr>
      </p:pic>
    </p:spTree>
    <p:extLst>
      <p:ext uri="{BB962C8B-B14F-4D97-AF65-F5344CB8AC3E}">
        <p14:creationId xmlns:p14="http://schemas.microsoft.com/office/powerpoint/2010/main" val="324749310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59CEF-BCF0-4FA9-B123-E48DC829F77D}"/>
              </a:ext>
            </a:extLst>
          </p:cNvPr>
          <p:cNvSpPr>
            <a:spLocks noGrp="1"/>
          </p:cNvSpPr>
          <p:nvPr>
            <p:ph type="title"/>
          </p:nvPr>
        </p:nvSpPr>
        <p:spPr>
          <a:xfrm>
            <a:off x="643467" y="1325880"/>
            <a:ext cx="3089437" cy="4206240"/>
          </a:xfrm>
        </p:spPr>
        <p:txBody>
          <a:bodyPr>
            <a:normAutofit/>
          </a:bodyPr>
          <a:lstStyle/>
          <a:p>
            <a:pPr algn="r"/>
            <a:r>
              <a:rPr lang="en-US" sz="2500">
                <a:solidFill>
                  <a:schemeClr val="tx1"/>
                </a:solidFill>
                <a:latin typeface="Arial Black" panose="020B0A04020102020204" pitchFamily="34" charset="0"/>
              </a:rPr>
              <a:t>Introduction</a:t>
            </a:r>
          </a:p>
        </p:txBody>
      </p:sp>
      <p:sp>
        <p:nvSpPr>
          <p:cNvPr id="16"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30CC19-9469-4666-B939-4B06ECB13B28}"/>
              </a:ext>
            </a:extLst>
          </p:cNvPr>
          <p:cNvSpPr>
            <a:spLocks noGrp="1"/>
          </p:cNvSpPr>
          <p:nvPr>
            <p:ph idx="1"/>
          </p:nvPr>
        </p:nvSpPr>
        <p:spPr>
          <a:xfrm>
            <a:off x="4381668" y="1126067"/>
            <a:ext cx="6605331" cy="4605866"/>
          </a:xfrm>
        </p:spPr>
        <p:txBody>
          <a:bodyPr anchor="ctr">
            <a:normAutofit/>
          </a:bodyPr>
          <a:lstStyle/>
          <a:p>
            <a:pPr marL="0" indent="0" algn="just">
              <a:buNone/>
            </a:pPr>
            <a:r>
              <a:rPr lang="en-US" dirty="0"/>
              <a:t>Personalized Workspace Automation is an innovative project that will revolutionize how individuals interact with their digital work environments. By leveraging advanced technologies and intelligent systems, this project seeks to create customized, efficient, and seamless workspaces tailored to the unique needs and preferences of each user. The ultimate goal is to enhance productivity, reduce manual effort, and provide a more intuitive and responsive workspace experience.</a:t>
            </a:r>
            <a:endParaRPr lang="en-US" sz="1800" dirty="0"/>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004144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40ABD-A231-49E1-97B8-00A8EEB42571}"/>
              </a:ext>
            </a:extLst>
          </p:cNvPr>
          <p:cNvSpPr>
            <a:spLocks noGrp="1"/>
          </p:cNvSpPr>
          <p:nvPr>
            <p:ph type="title"/>
          </p:nvPr>
        </p:nvSpPr>
        <p:spPr>
          <a:xfrm>
            <a:off x="643467" y="1325880"/>
            <a:ext cx="3089437" cy="4206240"/>
          </a:xfrm>
        </p:spPr>
        <p:txBody>
          <a:bodyPr>
            <a:normAutofit/>
          </a:bodyPr>
          <a:lstStyle/>
          <a:p>
            <a:pPr algn="r"/>
            <a:r>
              <a:rPr lang="en-US" sz="3200" b="1">
                <a:solidFill>
                  <a:schemeClr val="tx1"/>
                </a:solidFill>
                <a:latin typeface="Arial Black" panose="020B0A04020102020204" pitchFamily="34" charset="0"/>
              </a:rPr>
              <a:t>Project Design</a:t>
            </a:r>
            <a:br>
              <a:rPr lang="en-US" sz="3200" b="1">
                <a:solidFill>
                  <a:schemeClr val="tx1"/>
                </a:solidFill>
                <a:latin typeface="Arial Black" panose="020B0A04020102020204" pitchFamily="34" charset="0"/>
              </a:rPr>
            </a:br>
            <a:r>
              <a:rPr lang="en-US" sz="3200" b="1">
                <a:solidFill>
                  <a:schemeClr val="tx1"/>
                </a:solidFill>
                <a:latin typeface="Arial Black" panose="020B0A04020102020204" pitchFamily="34" charset="0"/>
              </a:rPr>
              <a:t>(Cont.)</a:t>
            </a:r>
            <a:br>
              <a:rPr lang="en-US" sz="3200" b="1">
                <a:solidFill>
                  <a:schemeClr val="tx1"/>
                </a:solidFill>
                <a:latin typeface="Arial Black" panose="020B0A04020102020204" pitchFamily="34" charset="0"/>
              </a:rPr>
            </a:br>
            <a:endParaRPr lang="en-US" sz="3200" b="1">
              <a:solidFill>
                <a:schemeClr val="tx1"/>
              </a:solidFill>
              <a:latin typeface="Arial Black" panose="020B0A04020102020204" pitchFamily="34" charset="0"/>
            </a:endParaRP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FCF6B7-201B-4CD3-8C8A-70C09D7AA335}"/>
              </a:ext>
            </a:extLst>
          </p:cNvPr>
          <p:cNvSpPr>
            <a:spLocks noGrp="1"/>
          </p:cNvSpPr>
          <p:nvPr>
            <p:ph idx="1"/>
          </p:nvPr>
        </p:nvSpPr>
        <p:spPr>
          <a:xfrm>
            <a:off x="4381668" y="1126067"/>
            <a:ext cx="6605331" cy="4605866"/>
          </a:xfrm>
        </p:spPr>
        <p:txBody>
          <a:bodyPr anchor="ctr">
            <a:normAutofit/>
          </a:bodyPr>
          <a:lstStyle/>
          <a:p>
            <a:pPr marL="0" indent="0">
              <a:buNone/>
            </a:pPr>
            <a:r>
              <a:rPr lang="en-US" sz="3200" b="1"/>
              <a:t>Use Case Diagram</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320451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7B9212-F38D-4149-844C-A03D40E23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0400" y="0"/>
            <a:ext cx="961552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23AC11-54B4-4B5D-90E4-80CBFA1F1171}"/>
              </a:ext>
            </a:extLst>
          </p:cNvPr>
          <p:cNvPicPr/>
          <p:nvPr/>
        </p:nvPicPr>
        <p:blipFill>
          <a:blip r:embed="rId2"/>
          <a:stretch>
            <a:fillRect/>
          </a:stretch>
        </p:blipFill>
        <p:spPr>
          <a:xfrm>
            <a:off x="3057207" y="727075"/>
            <a:ext cx="6077585" cy="5403850"/>
          </a:xfrm>
          <a:prstGeom prst="rect">
            <a:avLst/>
          </a:prstGeom>
        </p:spPr>
      </p:pic>
    </p:spTree>
    <p:extLst>
      <p:ext uri="{BB962C8B-B14F-4D97-AF65-F5344CB8AC3E}">
        <p14:creationId xmlns:p14="http://schemas.microsoft.com/office/powerpoint/2010/main" val="394829846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40ABD-A231-49E1-97B8-00A8EEB42571}"/>
              </a:ext>
            </a:extLst>
          </p:cNvPr>
          <p:cNvSpPr>
            <a:spLocks noGrp="1"/>
          </p:cNvSpPr>
          <p:nvPr>
            <p:ph type="title"/>
          </p:nvPr>
        </p:nvSpPr>
        <p:spPr>
          <a:xfrm>
            <a:off x="643467" y="1325880"/>
            <a:ext cx="3089437" cy="4206240"/>
          </a:xfrm>
        </p:spPr>
        <p:txBody>
          <a:bodyPr>
            <a:normAutofit/>
          </a:bodyPr>
          <a:lstStyle/>
          <a:p>
            <a:pPr algn="r"/>
            <a:r>
              <a:rPr lang="en-US" sz="3200" b="1">
                <a:solidFill>
                  <a:schemeClr val="tx1"/>
                </a:solidFill>
                <a:latin typeface="Arial Black" panose="020B0A04020102020204" pitchFamily="34" charset="0"/>
              </a:rPr>
              <a:t>Project Design</a:t>
            </a:r>
            <a:br>
              <a:rPr lang="en-US" sz="3200" b="1">
                <a:solidFill>
                  <a:schemeClr val="tx1"/>
                </a:solidFill>
                <a:latin typeface="Arial Black" panose="020B0A04020102020204" pitchFamily="34" charset="0"/>
              </a:rPr>
            </a:br>
            <a:r>
              <a:rPr lang="en-US" sz="3200" b="1">
                <a:solidFill>
                  <a:schemeClr val="tx1"/>
                </a:solidFill>
                <a:latin typeface="Arial Black" panose="020B0A04020102020204" pitchFamily="34" charset="0"/>
              </a:rPr>
              <a:t>(Cont.)</a:t>
            </a: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FCF6B7-201B-4CD3-8C8A-70C09D7AA335}"/>
              </a:ext>
            </a:extLst>
          </p:cNvPr>
          <p:cNvSpPr>
            <a:spLocks noGrp="1"/>
          </p:cNvSpPr>
          <p:nvPr>
            <p:ph idx="1"/>
          </p:nvPr>
        </p:nvSpPr>
        <p:spPr>
          <a:xfrm>
            <a:off x="4381668" y="1126067"/>
            <a:ext cx="6605331" cy="4605866"/>
          </a:xfrm>
        </p:spPr>
        <p:txBody>
          <a:bodyPr anchor="ctr">
            <a:normAutofit/>
          </a:bodyPr>
          <a:lstStyle/>
          <a:p>
            <a:pPr marL="0" indent="0">
              <a:buNone/>
            </a:pPr>
            <a:r>
              <a:rPr lang="en-US" sz="3200" b="1"/>
              <a:t>Sequence Diagrams</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27519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FA2071D-137C-4962-AA86-3492CED6DB20}"/>
              </a:ext>
            </a:extLst>
          </p:cNvPr>
          <p:cNvPicPr/>
          <p:nvPr/>
        </p:nvPicPr>
        <p:blipFill>
          <a:blip r:embed="rId2"/>
          <a:stretch>
            <a:fillRect/>
          </a:stretch>
        </p:blipFill>
        <p:spPr>
          <a:xfrm>
            <a:off x="1375091" y="727075"/>
            <a:ext cx="9276622" cy="5403850"/>
          </a:xfrm>
          <a:prstGeom prst="rect">
            <a:avLst/>
          </a:prstGeom>
        </p:spPr>
      </p:pic>
    </p:spTree>
    <p:extLst>
      <p:ext uri="{BB962C8B-B14F-4D97-AF65-F5344CB8AC3E}">
        <p14:creationId xmlns:p14="http://schemas.microsoft.com/office/powerpoint/2010/main" val="403129703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3F149-B6CD-47A9-8D12-F1DD73E05233}"/>
              </a:ext>
            </a:extLst>
          </p:cNvPr>
          <p:cNvSpPr>
            <a:spLocks noGrp="1"/>
          </p:cNvSpPr>
          <p:nvPr>
            <p:ph type="title"/>
          </p:nvPr>
        </p:nvSpPr>
        <p:spPr>
          <a:xfrm>
            <a:off x="1041062" y="774550"/>
            <a:ext cx="2696285" cy="5443369"/>
          </a:xfrm>
        </p:spPr>
        <p:txBody>
          <a:bodyPr>
            <a:normAutofit/>
          </a:bodyPr>
          <a:lstStyle/>
          <a:p>
            <a:r>
              <a:rPr lang="en-US" sz="2500" b="1">
                <a:latin typeface="Arial Black" panose="020B0A04020102020204" pitchFamily="34" charset="0"/>
              </a:rPr>
              <a:t>Conclusion</a:t>
            </a:r>
          </a:p>
        </p:txBody>
      </p:sp>
      <p:sp>
        <p:nvSpPr>
          <p:cNvPr id="12" name="Rectangle 11">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1E9672DB-F1FE-4AED-B1C6-48E2F9E2468D}"/>
              </a:ext>
            </a:extLst>
          </p:cNvPr>
          <p:cNvSpPr>
            <a:spLocks noGrp="1"/>
          </p:cNvSpPr>
          <p:nvPr>
            <p:ph idx="1"/>
          </p:nvPr>
        </p:nvSpPr>
        <p:spPr>
          <a:xfrm>
            <a:off x="4699523" y="774551"/>
            <a:ext cx="6287476" cy="5443369"/>
          </a:xfrm>
        </p:spPr>
        <p:txBody>
          <a:bodyPr anchor="ctr">
            <a:normAutofit/>
          </a:bodyPr>
          <a:lstStyle/>
          <a:p>
            <a:pPr algn="just"/>
            <a:r>
              <a:rPr lang="en-US" sz="2000" dirty="0"/>
              <a:t>The system provides SMS notification to the user.</a:t>
            </a:r>
          </a:p>
          <a:p>
            <a:pPr algn="just"/>
            <a:r>
              <a:rPr lang="en-US" sz="2000" dirty="0"/>
              <a:t>The system streamlines task management through automation and real-time AI support, leading to improved workflow efficiency for users. </a:t>
            </a:r>
          </a:p>
          <a:p>
            <a:pPr algn="just"/>
            <a:r>
              <a:rPr lang="en-US" sz="2000" dirty="0"/>
              <a:t>Automated status updates for completed tasks save time and reduce manual work, allowing users to focus on more critical activities.</a:t>
            </a:r>
          </a:p>
          <a:p>
            <a:pPr algn="just"/>
            <a:r>
              <a:rPr lang="en-US" sz="2000" dirty="0"/>
              <a:t>The ability to categorize and prioritize tasks in custom ways enables better task tracking and helps users stay organized and goal-focused. </a:t>
            </a:r>
          </a:p>
          <a:p>
            <a:pPr algn="just"/>
            <a:r>
              <a:rPr lang="en-US" sz="2000" dirty="0"/>
              <a:t>The system offers secure data handling, giving users confidence in protecting their personal and task-related information while using this platform.</a:t>
            </a:r>
          </a:p>
        </p:txBody>
      </p:sp>
    </p:spTree>
    <p:extLst>
      <p:ext uri="{BB962C8B-B14F-4D97-AF65-F5344CB8AC3E}">
        <p14:creationId xmlns:p14="http://schemas.microsoft.com/office/powerpoint/2010/main" val="164741664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b="1">
                <a:latin typeface="Arial Black" panose="020B0A04020102020204" pitchFamily="34" charset="0"/>
              </a:rPr>
              <a:t>Future Work</a:t>
            </a:r>
          </a:p>
        </p:txBody>
      </p:sp>
      <p:pic>
        <p:nvPicPr>
          <p:cNvPr id="26" name="Picture 25" descr="Mobile device with apps">
            <a:extLst>
              <a:ext uri="{FF2B5EF4-FFF2-40B4-BE49-F238E27FC236}">
                <a16:creationId xmlns:a16="http://schemas.microsoft.com/office/drawing/2014/main" id="{CE96D84F-D758-C6CB-168B-42DBC46DBF47}"/>
              </a:ext>
            </a:extLst>
          </p:cNvPr>
          <p:cNvPicPr>
            <a:picLocks noChangeAspect="1"/>
          </p:cNvPicPr>
          <p:nvPr/>
        </p:nvPicPr>
        <p:blipFill>
          <a:blip r:embed="rId2"/>
          <a:srcRect l="45545" r="5957" b="11"/>
          <a:stretch/>
        </p:blipFill>
        <p:spPr>
          <a:xfrm>
            <a:off x="483" y="1822028"/>
            <a:ext cx="4342417" cy="5035972"/>
          </a:xfrm>
          <a:prstGeom prst="rect">
            <a:avLst/>
          </a:prstGeom>
        </p:spPr>
      </p:pic>
      <p:sp>
        <p:nvSpPr>
          <p:cNvPr id="27" name="Content Placeholder 2"/>
          <p:cNvSpPr>
            <a:spLocks noGrp="1"/>
          </p:cNvSpPr>
          <p:nvPr>
            <p:ph idx="1"/>
          </p:nvPr>
        </p:nvSpPr>
        <p:spPr>
          <a:xfrm>
            <a:off x="4772025" y="2011680"/>
            <a:ext cx="6524625" cy="4206240"/>
          </a:xfrm>
        </p:spPr>
        <p:txBody>
          <a:bodyPr>
            <a:normAutofit fontScale="70000" lnSpcReduction="20000"/>
          </a:bodyPr>
          <a:lstStyle/>
          <a:p>
            <a:pPr marL="0" indent="0">
              <a:buNone/>
            </a:pPr>
            <a:r>
              <a:rPr lang="en-US" dirty="0"/>
              <a:t>In the Future, we will enhance the functionality and features of our web applications</a:t>
            </a:r>
          </a:p>
          <a:p>
            <a:pPr marL="0" indent="0">
              <a:buNone/>
            </a:pPr>
            <a:r>
              <a:rPr lang="en-US" dirty="0"/>
              <a:t>which are given below:</a:t>
            </a:r>
          </a:p>
          <a:p>
            <a:r>
              <a:rPr lang="en-US" dirty="0"/>
              <a:t>The future work for our project involves expanding its capabilities and enhancing the user experience through advanced features and integration with emerging technologies.</a:t>
            </a:r>
          </a:p>
          <a:p>
            <a:r>
              <a:rPr lang="en-US" dirty="0"/>
              <a:t>There is an opportunity to enhance the application’s mobile responsiveness and develop dedicated mobile apps for iOS and Android to provide a more tailored experience for users on the go.</a:t>
            </a:r>
          </a:p>
          <a:p>
            <a:r>
              <a:rPr lang="en-US" dirty="0"/>
              <a:t>The scope can be expanded to a large scale by maintaining the database of the User’s work.</a:t>
            </a:r>
          </a:p>
          <a:p>
            <a:r>
              <a:rPr lang="en-US" dirty="0"/>
              <a:t>Additionally, integrating natural language processing (NLP) could enable users to interact with the system through voice commands or natural language input.</a:t>
            </a:r>
          </a:p>
          <a:p>
            <a:r>
              <a:rPr lang="en-US" dirty="0"/>
              <a:t>Another area of development is the integration of collaborative features, allowing multiple users to share tasks, reminders and workspace, which would be particularly beneficial for teams and organizations.</a:t>
            </a:r>
          </a:p>
        </p:txBody>
      </p:sp>
    </p:spTree>
    <p:extLst>
      <p:ext uri="{BB962C8B-B14F-4D97-AF65-F5344CB8AC3E}">
        <p14:creationId xmlns:p14="http://schemas.microsoft.com/office/powerpoint/2010/main" val="286006846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2CC5DEC-38C5-4E54-97B1-7B90866DA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1BEFEC1-A6C6-4D26-BCDD-55F657F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A439F-E5C3-405C-B25F-ACF1954CF41E}"/>
              </a:ext>
            </a:extLst>
          </p:cNvPr>
          <p:cNvSpPr>
            <a:spLocks noGrp="1"/>
          </p:cNvSpPr>
          <p:nvPr>
            <p:ph type="title"/>
          </p:nvPr>
        </p:nvSpPr>
        <p:spPr>
          <a:xfrm>
            <a:off x="4378000" y="2167391"/>
            <a:ext cx="6280927" cy="2523219"/>
          </a:xfrm>
        </p:spPr>
        <p:txBody>
          <a:bodyPr vert="horz" lIns="91440" tIns="45720" rIns="91440" bIns="45720" rtlCol="0" anchor="ctr">
            <a:normAutofit/>
          </a:bodyPr>
          <a:lstStyle/>
          <a:p>
            <a:pPr>
              <a:lnSpc>
                <a:spcPct val="80000"/>
              </a:lnSpc>
            </a:pPr>
            <a:r>
              <a:rPr lang="en-US" sz="4800" spc="150">
                <a:solidFill>
                  <a:schemeClr val="tx2"/>
                </a:solidFill>
              </a:rPr>
              <a:t>Thank you</a:t>
            </a:r>
          </a:p>
        </p:txBody>
      </p:sp>
      <p:sp>
        <p:nvSpPr>
          <p:cNvPr id="36" name="Rectangle 35">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46207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1C520-ED94-4005-B628-5747EC7A417F}"/>
              </a:ext>
            </a:extLst>
          </p:cNvPr>
          <p:cNvSpPr>
            <a:spLocks noGrp="1"/>
          </p:cNvSpPr>
          <p:nvPr>
            <p:ph type="title"/>
          </p:nvPr>
        </p:nvSpPr>
        <p:spPr>
          <a:xfrm>
            <a:off x="643467" y="1325880"/>
            <a:ext cx="3089437" cy="4206240"/>
          </a:xfrm>
        </p:spPr>
        <p:txBody>
          <a:bodyPr>
            <a:normAutofit/>
          </a:bodyPr>
          <a:lstStyle/>
          <a:p>
            <a:pPr algn="r"/>
            <a:r>
              <a:rPr lang="en-US" sz="3200" b="1" dirty="0">
                <a:solidFill>
                  <a:schemeClr val="tx1"/>
                </a:solidFill>
                <a:latin typeface="Arial Black" panose="020B0A04020102020204" pitchFamily="34" charset="0"/>
              </a:rPr>
              <a:t>Existing System</a:t>
            </a: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2FF858-2073-4938-8204-093F8895F3E9}"/>
              </a:ext>
            </a:extLst>
          </p:cNvPr>
          <p:cNvSpPr>
            <a:spLocks noGrp="1"/>
          </p:cNvSpPr>
          <p:nvPr>
            <p:ph idx="1"/>
          </p:nvPr>
        </p:nvSpPr>
        <p:spPr>
          <a:xfrm>
            <a:off x="4381668" y="1126067"/>
            <a:ext cx="6605331" cy="4605866"/>
          </a:xfrm>
        </p:spPr>
        <p:txBody>
          <a:bodyPr anchor="ctr">
            <a:normAutofit/>
          </a:bodyPr>
          <a:lstStyle/>
          <a:p>
            <a:pPr marL="0" indent="0">
              <a:buClr>
                <a:srgbClr val="FFFFFF"/>
              </a:buClr>
              <a:buNone/>
            </a:pPr>
            <a:r>
              <a:rPr lang="en-US" sz="1800" dirty="0"/>
              <a:t>Traditional systems like Trello offer task boards and automation via Butler, which lacks the deeper personalization and AI-driven support that our system provides.</a:t>
            </a:r>
            <a:endParaRPr lang="en-US" dirty="0"/>
          </a:p>
          <a:p>
            <a:pPr>
              <a:buClr>
                <a:srgbClr val="FFFFFF"/>
              </a:buClr>
            </a:pPr>
            <a:r>
              <a:rPr lang="en-US" sz="1800" dirty="0"/>
              <a:t> AI-powered tips and insights through ChatGPT integration, offering personalized guidance for task management.</a:t>
            </a:r>
          </a:p>
          <a:p>
            <a:pPr>
              <a:buClr>
                <a:srgbClr val="FFFFFF"/>
              </a:buClr>
            </a:pPr>
            <a:r>
              <a:rPr lang="en-US" sz="1800" dirty="0"/>
              <a:t>Advanced reminders via email and SMS, ensuring timely notifications across multiple platforms.</a:t>
            </a:r>
          </a:p>
          <a:p>
            <a:pPr>
              <a:buClr>
                <a:srgbClr val="FFFFFF"/>
              </a:buClr>
            </a:pPr>
            <a:r>
              <a:rPr lang="en-US" sz="1800" dirty="0"/>
              <a:t>Dynamic status updates that automatically mark tasks as ‘Delivered,' streamlining task tracking.</a:t>
            </a:r>
          </a:p>
          <a:p>
            <a:pPr>
              <a:buClr>
                <a:srgbClr val="FFFFFF"/>
              </a:buClr>
            </a:pPr>
            <a:r>
              <a:rPr lang="en-US" sz="1800" dirty="0"/>
              <a:t>Full customization of workspace backgrounds, creating a personalized, visually engaging environment.</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677190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1C520-ED94-4005-B628-5747EC7A417F}"/>
              </a:ext>
            </a:extLst>
          </p:cNvPr>
          <p:cNvSpPr>
            <a:spLocks noGrp="1"/>
          </p:cNvSpPr>
          <p:nvPr>
            <p:ph type="title"/>
          </p:nvPr>
        </p:nvSpPr>
        <p:spPr>
          <a:xfrm>
            <a:off x="643467" y="1325880"/>
            <a:ext cx="3089437" cy="4206240"/>
          </a:xfrm>
        </p:spPr>
        <p:txBody>
          <a:bodyPr>
            <a:normAutofit/>
          </a:bodyPr>
          <a:lstStyle/>
          <a:p>
            <a:pPr algn="r"/>
            <a:r>
              <a:rPr lang="en-US" sz="3200" b="1" dirty="0">
                <a:solidFill>
                  <a:schemeClr val="tx1"/>
                </a:solidFill>
                <a:latin typeface="Arial Black"/>
              </a:rPr>
              <a:t>Problem statement</a:t>
            </a:r>
            <a:endParaRPr lang="en-US" sz="3200" b="1" dirty="0">
              <a:solidFill>
                <a:schemeClr val="tx1"/>
              </a:solidFill>
              <a:latin typeface="Arial Black" panose="020B0A04020102020204" pitchFamily="34" charset="0"/>
            </a:endParaRP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2FF858-2073-4938-8204-093F8895F3E9}"/>
              </a:ext>
            </a:extLst>
          </p:cNvPr>
          <p:cNvSpPr>
            <a:spLocks noGrp="1"/>
          </p:cNvSpPr>
          <p:nvPr>
            <p:ph idx="1"/>
          </p:nvPr>
        </p:nvSpPr>
        <p:spPr>
          <a:xfrm>
            <a:off x="4381668" y="1126067"/>
            <a:ext cx="6605331" cy="4605866"/>
          </a:xfrm>
        </p:spPr>
        <p:txBody>
          <a:bodyPr anchor="ctr">
            <a:normAutofit/>
          </a:bodyPr>
          <a:lstStyle/>
          <a:p>
            <a:pPr>
              <a:buClr>
                <a:srgbClr val="FFFFFF"/>
              </a:buClr>
            </a:pPr>
            <a:r>
              <a:rPr lang="en-US" sz="1800" dirty="0"/>
              <a:t>Many existing workflow systems offer limited personalization options, restricting users from creating a workspace that reflects their preferences and work style. </a:t>
            </a:r>
            <a:endParaRPr lang="en-US" dirty="0"/>
          </a:p>
          <a:p>
            <a:pPr>
              <a:buClr>
                <a:srgbClr val="FFFFFF"/>
              </a:buClr>
            </a:pPr>
            <a:r>
              <a:rPr lang="en-US" sz="1800" dirty="0"/>
              <a:t>Current systems often rely on notifications limited to the platform or email, missing out on more flexible options like SMS reminders, leading to missed tasks. </a:t>
            </a:r>
            <a:endParaRPr lang="en-US" dirty="0"/>
          </a:p>
          <a:p>
            <a:pPr>
              <a:buClr>
                <a:srgbClr val="FFFFFF"/>
              </a:buClr>
            </a:pPr>
            <a:r>
              <a:rPr lang="en-US" sz="1800" dirty="0"/>
              <a:t>Most platforms do not provide real-time, AI-driven tips or insights to help users optimize their workflow and task management.</a:t>
            </a:r>
          </a:p>
          <a:p>
            <a:pPr>
              <a:buClr>
                <a:srgbClr val="FFFFFF"/>
              </a:buClr>
            </a:pPr>
            <a:r>
              <a:rPr lang="en-US" sz="1800" dirty="0"/>
              <a:t>Users manually update task status in most systems, which can be time-consuming and prone to human error, reducing productivity.</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235744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6F9D6-66E1-440F-8C99-53F52BA62252}"/>
              </a:ext>
            </a:extLst>
          </p:cNvPr>
          <p:cNvSpPr>
            <a:spLocks noGrp="1"/>
          </p:cNvSpPr>
          <p:nvPr>
            <p:ph type="title"/>
          </p:nvPr>
        </p:nvSpPr>
        <p:spPr>
          <a:xfrm>
            <a:off x="643467" y="1325880"/>
            <a:ext cx="3089437" cy="4206240"/>
          </a:xfrm>
        </p:spPr>
        <p:txBody>
          <a:bodyPr>
            <a:normAutofit/>
          </a:bodyPr>
          <a:lstStyle/>
          <a:p>
            <a:pPr algn="r"/>
            <a:r>
              <a:rPr lang="en-US" sz="3200" b="1">
                <a:solidFill>
                  <a:schemeClr val="tx1"/>
                </a:solidFill>
                <a:latin typeface="Arial Black" panose="020B0A04020102020204" pitchFamily="34" charset="0"/>
              </a:rPr>
              <a:t>Proposed System</a:t>
            </a: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7093D30-C285-429C-8567-389987DE5BC6}"/>
              </a:ext>
            </a:extLst>
          </p:cNvPr>
          <p:cNvSpPr>
            <a:spLocks noGrp="1"/>
          </p:cNvSpPr>
          <p:nvPr>
            <p:ph idx="1"/>
          </p:nvPr>
        </p:nvSpPr>
        <p:spPr>
          <a:xfrm>
            <a:off x="4381668" y="1126067"/>
            <a:ext cx="6605331" cy="4605866"/>
          </a:xfrm>
        </p:spPr>
        <p:txBody>
          <a:bodyPr anchor="ctr">
            <a:normAutofit/>
          </a:bodyPr>
          <a:lstStyle/>
          <a:p>
            <a:pPr algn="just"/>
            <a:r>
              <a:rPr lang="en-US" sz="1800" dirty="0"/>
              <a:t>Users can personalize their workspace by selecting backgrounds, themes, and layouts, creating an environment that suits their preferences. </a:t>
            </a:r>
            <a:endParaRPr lang="en-US" dirty="0"/>
          </a:p>
          <a:p>
            <a:pPr algn="just">
              <a:buClr>
                <a:srgbClr val="FFFFFF"/>
              </a:buClr>
            </a:pPr>
            <a:r>
              <a:rPr lang="en-US" sz="1800" dirty="0"/>
              <a:t>Integrated ChatGPT offers real-time, personalized guidance and tips to improve productivity, helping users with task prioritization and workflow optimization. </a:t>
            </a:r>
          </a:p>
          <a:p>
            <a:pPr algn="just">
              <a:buClr>
                <a:srgbClr val="FFFFFF"/>
              </a:buClr>
            </a:pPr>
            <a:r>
              <a:rPr lang="en-US" sz="1800" dirty="0"/>
              <a:t>The system automatically marks tasks as ‘Delivered' once the user has finished them, reducing manual input and improving efficiency.</a:t>
            </a:r>
          </a:p>
          <a:p>
            <a:pPr algn="just">
              <a:buClr>
                <a:srgbClr val="FFFFFF"/>
              </a:buClr>
            </a:pPr>
            <a:r>
              <a:rPr lang="en-US" sz="1800" dirty="0"/>
              <a:t>The system provides reminders via both email and SMS, offering flexibility in how users receive notifications and ensuring they stay on top of tasks. </a:t>
            </a:r>
          </a:p>
          <a:p>
            <a:pPr algn="just">
              <a:buClr>
                <a:srgbClr val="FFFFFF"/>
              </a:buClr>
            </a:pPr>
            <a:endParaRPr lang="en-US" sz="1800" dirty="0"/>
          </a:p>
          <a:p>
            <a:pPr marL="0" indent="0" algn="just">
              <a:buNone/>
            </a:pPr>
            <a:endParaRPr lang="en-US" sz="1800" dirty="0"/>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35989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E0DA-315E-4628-A15F-84022EEBB20D}"/>
              </a:ext>
            </a:extLst>
          </p:cNvPr>
          <p:cNvSpPr>
            <a:spLocks noGrp="1"/>
          </p:cNvSpPr>
          <p:nvPr>
            <p:ph type="title"/>
          </p:nvPr>
        </p:nvSpPr>
        <p:spPr>
          <a:xfrm>
            <a:off x="1202919" y="284176"/>
            <a:ext cx="9784080" cy="1508760"/>
          </a:xfrm>
        </p:spPr>
        <p:txBody>
          <a:bodyPr>
            <a:normAutofit/>
          </a:bodyPr>
          <a:lstStyle/>
          <a:p>
            <a:r>
              <a:rPr lang="en-US" b="1">
                <a:latin typeface="Arial Black" panose="020B0A04020102020204" pitchFamily="34" charset="0"/>
              </a:rPr>
              <a:t>Functional Requirements</a:t>
            </a:r>
          </a:p>
        </p:txBody>
      </p:sp>
      <p:graphicFrame>
        <p:nvGraphicFramePr>
          <p:cNvPr id="5" name="Content Placeholder 2">
            <a:extLst>
              <a:ext uri="{FF2B5EF4-FFF2-40B4-BE49-F238E27FC236}">
                <a16:creationId xmlns:a16="http://schemas.microsoft.com/office/drawing/2014/main" id="{573D3EF6-8D56-4815-BCBF-A6D6FB5197BB}"/>
              </a:ext>
            </a:extLst>
          </p:cNvPr>
          <p:cNvGraphicFramePr>
            <a:graphicFrameLocks noGrp="1"/>
          </p:cNvGraphicFramePr>
          <p:nvPr>
            <p:ph idx="1"/>
            <p:extLst>
              <p:ext uri="{D42A27DB-BD31-4B8C-83A1-F6EECF244321}">
                <p14:modId xmlns:p14="http://schemas.microsoft.com/office/powerpoint/2010/main" val="1760490675"/>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26811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A940-2563-4EF3-8817-3461FE3627A9}"/>
              </a:ext>
            </a:extLst>
          </p:cNvPr>
          <p:cNvSpPr>
            <a:spLocks noGrp="1"/>
          </p:cNvSpPr>
          <p:nvPr>
            <p:ph type="title"/>
          </p:nvPr>
        </p:nvSpPr>
        <p:spPr>
          <a:xfrm>
            <a:off x="1202919" y="284176"/>
            <a:ext cx="9784080" cy="1508760"/>
          </a:xfrm>
        </p:spPr>
        <p:txBody>
          <a:bodyPr>
            <a:normAutofit/>
          </a:bodyPr>
          <a:lstStyle/>
          <a:p>
            <a:r>
              <a:rPr lang="en-US" b="1">
                <a:latin typeface="Arial Black" panose="020B0A04020102020204" pitchFamily="34" charset="0"/>
              </a:rPr>
              <a:t>Non-Functional Requirements</a:t>
            </a:r>
          </a:p>
        </p:txBody>
      </p:sp>
      <p:graphicFrame>
        <p:nvGraphicFramePr>
          <p:cNvPr id="5" name="Content Placeholder 2">
            <a:extLst>
              <a:ext uri="{FF2B5EF4-FFF2-40B4-BE49-F238E27FC236}">
                <a16:creationId xmlns:a16="http://schemas.microsoft.com/office/drawing/2014/main" id="{23F5B725-473A-4139-8ADB-D30AB73C51F2}"/>
              </a:ext>
            </a:extLst>
          </p:cNvPr>
          <p:cNvGraphicFramePr>
            <a:graphicFrameLocks noGrp="1"/>
          </p:cNvGraphicFramePr>
          <p:nvPr>
            <p:ph idx="1"/>
            <p:extLst>
              <p:ext uri="{D42A27DB-BD31-4B8C-83A1-F6EECF244321}">
                <p14:modId xmlns:p14="http://schemas.microsoft.com/office/powerpoint/2010/main" val="1586805607"/>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204229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37985-09B8-4F09-93C7-44CB3EDE5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6198"/>
            <a:ext cx="12192000" cy="60056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465CB1-5F7C-417C-9E34-DE8A0AAB5C56}"/>
              </a:ext>
            </a:extLst>
          </p:cNvPr>
          <p:cNvPicPr/>
          <p:nvPr/>
        </p:nvPicPr>
        <p:blipFill>
          <a:blip r:embed="rId2"/>
          <a:stretch>
            <a:fillRect/>
          </a:stretch>
        </p:blipFill>
        <p:spPr>
          <a:xfrm>
            <a:off x="0" y="368935"/>
            <a:ext cx="12191999" cy="6120130"/>
          </a:xfrm>
          <a:prstGeom prst="rect">
            <a:avLst/>
          </a:prstGeom>
        </p:spPr>
      </p:pic>
    </p:spTree>
    <p:extLst>
      <p:ext uri="{BB962C8B-B14F-4D97-AF65-F5344CB8AC3E}">
        <p14:creationId xmlns:p14="http://schemas.microsoft.com/office/powerpoint/2010/main" val="2252776936"/>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docProps/app.xml><?xml version="1.0" encoding="utf-8"?>
<Properties xmlns="http://schemas.openxmlformats.org/officeDocument/2006/extended-properties" xmlns:vt="http://schemas.openxmlformats.org/officeDocument/2006/docPropsVTypes">
  <TotalTime>11775</TotalTime>
  <Words>833</Words>
  <Application>Microsoft Office PowerPoint</Application>
  <PresentationFormat>Widescreen</PresentationFormat>
  <Paragraphs>102</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 Black</vt:lpstr>
      <vt:lpstr>Corbel</vt:lpstr>
      <vt:lpstr>Wingdings</vt:lpstr>
      <vt:lpstr>Banded</vt:lpstr>
      <vt:lpstr>PowerPoint Presentation</vt:lpstr>
      <vt:lpstr>PERSONALIZED WORKSPACE AUTOMATION</vt:lpstr>
      <vt:lpstr>Introduction</vt:lpstr>
      <vt:lpstr>Existing System</vt:lpstr>
      <vt:lpstr>Problem statement</vt:lpstr>
      <vt:lpstr>Proposed System</vt:lpstr>
      <vt:lpstr>Functional Requirements</vt:lpstr>
      <vt:lpstr>Non-Functional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and Technology</vt:lpstr>
      <vt:lpstr>System Features</vt:lpstr>
      <vt:lpstr>User Portals</vt:lpstr>
      <vt:lpstr>Project Function</vt:lpstr>
      <vt:lpstr>Methodology</vt:lpstr>
      <vt:lpstr>Project Design</vt:lpstr>
      <vt:lpstr>PowerPoint Presentation</vt:lpstr>
      <vt:lpstr>Project Design (Cont.)</vt:lpstr>
      <vt:lpstr>PowerPoint Presentation</vt:lpstr>
      <vt:lpstr>Project Design (Cont.) </vt:lpstr>
      <vt:lpstr>PowerPoint Presentation</vt:lpstr>
      <vt:lpstr>Project Design (Cont.)</vt:lpstr>
      <vt:lpstr>PowerPoint Presentation</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Mazhar Fareed</dc:creator>
  <cp:lastModifiedBy>Sameen Zahra</cp:lastModifiedBy>
  <cp:revision>166</cp:revision>
  <dcterms:created xsi:type="dcterms:W3CDTF">2021-02-02T10:18:19Z</dcterms:created>
  <dcterms:modified xsi:type="dcterms:W3CDTF">2024-12-09T12:53:08Z</dcterms:modified>
</cp:coreProperties>
</file>